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817" r:id="rId3"/>
    <p:sldId id="821" r:id="rId4"/>
    <p:sldId id="818" r:id="rId5"/>
    <p:sldId id="820" r:id="rId6"/>
    <p:sldId id="792" r:id="rId7"/>
    <p:sldId id="822" r:id="rId8"/>
    <p:sldId id="794" r:id="rId9"/>
    <p:sldId id="802" r:id="rId10"/>
    <p:sldId id="803" r:id="rId11"/>
    <p:sldId id="808" r:id="rId12"/>
    <p:sldId id="797" r:id="rId13"/>
    <p:sldId id="798" r:id="rId14"/>
    <p:sldId id="823" r:id="rId15"/>
    <p:sldId id="799" r:id="rId16"/>
    <p:sldId id="804" r:id="rId17"/>
    <p:sldId id="824" r:id="rId18"/>
    <p:sldId id="805" r:id="rId19"/>
    <p:sldId id="807" r:id="rId20"/>
    <p:sldId id="815" r:id="rId21"/>
    <p:sldId id="825" r:id="rId22"/>
    <p:sldId id="812" r:id="rId23"/>
    <p:sldId id="733" r:id="rId24"/>
    <p:sldId id="810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729"/>
    <a:srgbClr val="000000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4T13:06:12.7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535 80 24575,'8'-8'0,"-1"1"0,1 1 0,1-1 0,-1 1 0,1 1 0,0 0 0,1 0 0,-1 1 0,1 0 0,0 0 0,-1 1 0,2 0 0,19-2 0,10 1 0,1 1 0,47 3 0,-73 0 0,23 3 0,0 1 0,0 2 0,-1 2 0,1 1 0,-2 1 0,1 3 0,-2 1 0,0 1 0,0 2 0,-2 2 0,0 0 0,-1 3 0,-1 0 0,-1 2 0,-1 2 0,-2 0 0,0 2 0,-2 1 0,-1 1 0,26 42 0,-38-51 0,-1 1 0,-2 0 0,0 1 0,-1 0 0,-1 0 0,-1 1 0,5 47 0,-6 3 0,-6 93 0,-1-75 0,-13 336 0,12-288 0,0 52 0,5-159 0,1 0 0,2 0 0,16 59 0,10 9 0,4-1 0,65 127 0,-80-189 0,2-2 0,1 0 0,2-1 0,1-2 0,1 0 0,2-2 0,2-2 0,59 46 0,-62-54 0,-10-7 0,0-1 0,1-1 0,30 15 0,-60-29 0,-1 0 0,1 1 0,-1 1 0,1 0 0,-18 2 0,4-1 0,-11 1 0,-1 1 0,1 2 0,1 2 0,-1 1 0,1 2 0,0 1 0,1 2 0,-35 17 0,43-16 0,1 1 0,0 1 0,1 2 0,0 0 0,2 1 0,0 1 0,1 1 0,1 1 0,1 1 0,-20 33 0,21-24 0,2 0 0,1 0 0,1 2 0,2 0 0,2 0 0,1 1 0,1 1 0,3-1 0,-3 51 0,6-14 0,3 1 0,3-2 0,24 124 0,27 47 0,2 11 0,-46-188 0,6 128 0,-17-128 0,-3-1 0,-2 0 0,-20 89 0,14-110 0,-1-1 0,-2 0 0,-2-1 0,-2 0 0,-42 70 0,47-90 0,-1-1 0,-2 0 0,1-1 0,-2-1 0,-1 0 0,0-1 0,-1-1 0,-1-1 0,0-1 0,-1-1 0,-1 0 0,0-2 0,0 0 0,-1-2 0,-24 7 0,-2-1 0,-1-2 0,0-3 0,-1-1 0,1-3 0,-2-2 0,1-2 0,0-3 0,0-2 0,0-2 0,-63-14 0,-11-9 0,-182-33 0,276 57-1365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2:22:1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24575,'0'16'0,"0"-1"0,1 0 0,1 1 0,1-1 0,8 29 0,-7-35 0,0 1 0,1-1 0,0 0 0,0 0 0,1 0 0,0-1 0,0 0 0,1 0 0,15 12 0,-7-8 0,1 0 0,1-2 0,0 0 0,0 0 0,1-2 0,0 0 0,1-1 0,0-1 0,0-1 0,39 5 0,-5-4 0,0-2 0,98-6 0,316-59 0,27-2 0,-389 59 0,1 5 0,126 17 0,-166-8 0,-1 3 0,-1 3 0,0 2 0,103 46 0,-90-27 0,-1 4 0,-2 3 0,75 59 0,-130-93 0,-6-19 0,3-5 0,30-20 0,1 2 0,1 2 0,2 2 0,0 3 0,2 1 0,1 3 0,81-21 0,-111 38 0,0 0 0,0 2 0,0 0 0,46 4 0,92 21 0,-104-13 0,83 4 0,-110-13 0,237-6 0,-241 1 21,-1-2-1,0-1 1,0 0-1,-1-2 0,32-16 1,-20 9-765,42-13 0,-68 26-6082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30:14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24575,'539'0'-1365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30:15.5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 0 24575,'-1'23'0,"-2"-1"0,0 1 0,-8 27 0,-4 23 0,4 59-551,6 180 1,5-296 286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30:16.2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24575,'27'0'-1365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30:16.9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30:17.5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 1 24575,'-3'0'0,"0"0"0,-1 1 0,1 0 0,0-1 0,0 1 0,0 1 0,0-1 0,0 0 0,0 1 0,0-1 0,0 1 0,0 0 0,1 0 0,-1 0 0,1 0 0,-3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1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24575,'-1'74'0,"3"77"0,-1-146 0,0 1 0,1-1 0,-1 1 0,1-1 0,1 0 0,-1 0 0,1 0 0,0 0 0,0 0 0,0-1 0,0 1 0,5 3 0,52 50 0,-54-52 0,21 16 0,1-2 0,54 31 0,67 25 0,-141-72 0,88 36 0,2-5 0,106 24 0,-134-39 0,-14-7 0,0-2 0,1-2 0,0-3 0,0-3 0,0-2 0,102-11 0,338-85 0,-279 46 0,-40 10 0,-22 4 0,274-27 0,-330 55 0,-37 0 0,1 4 0,-1 2 0,101 12 0,-133-4 0,-1 1 0,1 1 0,-2 2 0,1 1 0,-1 1 0,42 26 0,-32-13 0,-1 1 0,-1 2 0,60 60 0,-74-62 0,-2 1 0,0 1 0,28 54 0,-30-50 0,-17-29 0,0 1 0,0-1 0,-1 0 0,1 1 0,-1-1 0,0 1 0,0-1 0,-1 1 0,1 0 0,-1-1 0,-1 7 0,3 19 0,-2-29 0,0 0 0,0 0 0,0 0 0,0 0 0,0 0 0,0 0 0,1 0 0,-1-1 0,0 1 0,0 0 0,1 0 0,-1 0 0,1 0 0,-1-1 0,1 1 0,-1 0 0,1 0 0,-1-1 0,1 1 0,0-1 0,0 2 0,0-2 0,0 0 0,-1 0 0,1 0 0,0 0 0,-1 0 0,1 0 0,0 0 0,-1 0 0,1-1 0,0 1 0,-1 0 0,1 0 0,0 0 0,-1-1 0,1 1 0,0 0 0,-1-1 0,1 1 0,-1-1 0,1 1 0,0-1 0,31-38 0,-24 29 0,29-36 0,48-47 0,-68 78 0,1 0 0,0 1 0,1 0 0,0 2 0,1 0 0,22-9 0,-17 11 0,1 1 0,-1 1 0,2 1 0,43-6 0,-17 8 0,74 3 0,-67 4 0,0 1 0,88-9 0,-128 3 0,0-1 0,-1-1 0,1-1 0,29-14 0,73-41 0,-79 37 0,-23 14 0,0-2 0,-2 0 0,1-1 0,32-31 0,-49 42-9,-1-1-1,0 1 1,1 0-1,-1-1 1,0 0-1,0 1 1,-1-1 0,1 0-1,0 1 1,-1-1-1,0 0 1,1 0-1,-1 1 1,0-1-1,-1 0 1,1 0-1,-1-4 1,0-8-1186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16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1206 24575,'97'-110'0,"-28"30"0,2 3 0,3 5 0,4 2 0,2 4 0,3 3 0,3 4 0,2 4 0,3 4 0,2 4 0,163-58 0,31 17 0,4 13 0,331-40 0,-343 78 0,2 13 0,1 12 0,-1 13 0,413 52 0,-278 12 0,689 200 0,-865-183 0,268 133 0,-387-166 96,19 9-1557,-131-53-5365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16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17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46 24575,'10'-38'0,"-7"30"0,-10 28 0,-24 73 0,-48 133 0,70-205 0,-18 54 0,24-67 0,1 0 0,1 0 0,-1 1 0,1-1 0,1 1 0,0 16 0,0-23 0,1 1 0,0-1 0,0 1 0,0-1 0,0 0 0,0 0 0,0 1 0,0-1 0,1 0 0,-1 0 0,1 0 0,0 0 0,-1-1 0,1 1 0,0 0 0,0-1 0,0 1 0,0-1 0,0 0 0,0 0 0,1 1 0,-1-1 0,0-1 0,1 1 0,-1 0 0,1-1 0,-1 1 0,1-1 0,4 1 0,8 0 0,0 0 0,0-1 0,24-3 0,-35 2 0,58-8 0,113-33 0,-114 25 0,113-17 0,-110 28-1365,-11 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2:35:22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24575,'0'13'0,"-1"3"0,1 0 0,1 0 0,0 0 0,1 0 0,0 0 0,2 0 0,0-1 0,8 21 0,-2-15 0,2-1 0,0-1 0,1 0 0,1 0 0,0-2 0,2 0 0,0 0 0,27 20 0,-11-12 0,2-2 0,1 0 0,70 32 0,-58-36 0,1-2 0,1-1 0,1-3 0,89 12 0,-62-17 0,2-4 0,111-7 0,364-66 0,-320 34 0,-9 2 0,505-54 0,-586 79 0,186 14 0,-254 1 0,-1 3 0,0 3 0,-1 4 0,89 32 0,65 39 0,184 62 0,-346-131 0,1-2 0,1-4 0,0-2 0,89 2 0,-143-13 0,-4 1 0,-1-1 0,0 0 0,0-1 0,14-2 0,-21 3 0,-1-1 0,1 1 0,-1-1 0,1 1 0,-1-1 0,1 1 0,-1-1 0,1 0 0,-1 0 0,0 0 0,0 0 0,1 0 0,-1 0 0,0 0 0,0 0 0,0 0 0,0-1 0,0 1 0,0 0 0,0-1 0,0 1 0,-1-1 0,1 1 0,-1-1 0,1 1 0,-1-1 0,1 1 0,-1-1 0,0 1 0,0-1 0,0-2 0,0-10 0,-1-13 0,2 0 0,0-1 0,2 1 0,11-49 0,-9 59 0,1 0 0,0 1 0,1 0 0,1 0 0,0 0 0,20-26 0,-20 33 0,0 0 0,0 0 0,1 1 0,0 0 0,1 0 0,-1 1 0,2 1 0,-1 0 0,1 0 0,21-8 0,-3 5 0,0 2 0,1 0 0,-1 2 0,1 2 0,0 0 0,0 2 0,1 2 0,-1 0 0,54 11 0,19 10 0,142 50 0,-238-70 0,52 18 0,466 142 0,-347-115 0,182 22 0,-182-46 0,0-9 0,0-7 0,1-8 0,0-7 0,266-48 0,-354 38 0,0-4 0,137-51 0,-217 68-273,0 0 0,0-1 0,-1 0 0,11-8 0,-11 6-6553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1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24575,'1'12'0,"0"-1"0,1 1 0,1-1 0,-1 0 0,2 0 0,-1 0 0,1 0 0,1-1 0,11 19 0,7 8 0,35 41 0,-46-63 0,26 32 0,2 0 0,1-3 0,3-2 0,1-1 0,3-3 0,0-1 0,3-3 0,1-2 0,79 36 0,-43-34 0,1-3 0,2-4 0,161 26 0,289 2 0,19-34 0,-104-6 0,-193-5 0,0-12 0,429-57 0,3-88 0,-554 104 0,-3-5 0,242-123 0,231-190 0,-553 325 0,102-86 0,-153 115-341,0 0 0,-1-1-1,11-15 1,-12 15-6485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20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24575,'-27'360'0,"6"-135"0,20-210 0,-1 2 0,1-1 0,3 29 0,-2-51 0,1-1 0,-1 1 0,1-1 0,0 1 0,1 0 0,2-9 0,3-10 0,24-110 0,15-74 0,-46 208 0,4-14 0,-2 0 0,0 0 0,0-1 0,-2 1 0,-2-29 0,42 54 0,196 70 0,21 6 0,-231-78-120,-2-2-129,0 2 0,0 1 0,0 0 0,23 15 0,-35-17-6577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4T15:39:08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24575,'-1'74'0,"3"77"0,-1-146 0,0 1 0,1-1 0,-1 1 0,1-1 0,1 0 0,-1 0 0,1 0 0,0 0 0,0 0 0,0-1 0,0 1 0,5 3 0,52 50 0,-54-52 0,21 16 0,1-2 0,54 31 0,67 25 0,-141-72 0,88 36 0,2-5 0,106 24 0,-134-39 0,-14-7 0,0-2 0,1-2 0,0-3 0,0-3 0,0-2 0,102-11 0,338-85 0,-279 46 0,-40 10 0,-22 4 0,274-27 0,-330 55 0,-37 0 0,1 4 0,-1 2 0,101 12 0,-133-4 0,-1 1 0,1 1 0,-2 2 0,1 1 0,-1 1 0,42 26 0,-32-13 0,-1 1 0,-1 2 0,60 60 0,-74-62 0,-2 1 0,0 1 0,28 54 0,-30-50 0,-17-29 0,0 1 0,0-1 0,-1 0 0,1 1 0,-1-1 0,0 1 0,0-1 0,-1 1 0,1 0 0,-1-1 0,-1 7 0,3 19 0,-2-29 0,0 0 0,0 0 0,0 0 0,0 0 0,0 0 0,0 0 0,1 0 0,-1-1 0,0 1 0,0 0 0,1 0 0,-1 0 0,1 0 0,-1-1 0,1 1 0,-1 0 0,1 0 0,-1-1 0,1 1 0,0-1 0,0 2 0,0-2 0,0 0 0,-1 0 0,1 0 0,0 0 0,-1 0 0,1 0 0,0 0 0,-1 0 0,1-1 0,0 1 0,-1 0 0,1 0 0,0 0 0,-1-1 0,1 1 0,0 0 0,-1-1 0,1 1 0,-1-1 0,1 1 0,0-1 0,31-38 0,-24 29 0,29-36 0,48-47 0,-68 78 0,1 0 0,0 1 0,1 0 0,0 2 0,1 0 0,22-9 0,-17 11 0,1 1 0,-1 1 0,2 1 0,43-6 0,-17 8 0,74 3 0,-67 4 0,0 1 0,88-9 0,-128 3 0,0-1 0,-1-1 0,1-1 0,29-14 0,73-41 0,-79 37 0,-23 14 0,0-2 0,-2 0 0,1-1 0,32-31 0,-49 42-9,-1-1-1,0 1 1,1 0-1,-1-1 1,0 0-1,0 1 1,-1-1 0,1 0-1,0 1 1,-1-1-1,0 0 1,1 0-1,-1 1 1,0-1-1,-1 0 1,1 0-1,-1-4 1,0-8-1186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08:01:1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24575,'-2'74'0,"4"77"0,-1-146 0,1 1 0,0-1 0,0 1 0,0-1 0,1 0 0,0 0 0,0 0 0,1 0 0,0 0 0,0-1 0,0 1 0,5 3 0,64 50 0,-65-52 0,25 16 0,1-2 0,66 31 0,83 25 0,-174-72 0,109 36 0,1-5 0,130 24 0,-163-39 0,-18-7 0,1-2 0,0-2 0,0-3 0,1-3 0,0-2 0,124-11 0,412-85 0,-338 46 0,-52 10 0,-25 4 0,334-27 0,-403 55 0,-44 0 0,-1 4 0,1 2 0,121 12 0,-161-4 0,-1 1 0,0 1 0,0 2 0,-1 1 0,-1 1 0,52 26 0,-39-13 0,-1 1 0,-2 2 0,73 60 0,-90-62 0,-2 1 0,-1 1 0,35 54 0,-37-50 0,-20-29 0,-1 1 0,0-1 0,0 0 0,0 1 0,-1-1 0,1 1 0,-1-1 0,-1 1 0,1 0 0,-1-1 0,-1 7 0,3 19 0,-2-29 0,0 0 0,0 0 0,0 0 0,0 0 0,1 0 0,-1 0 0,0 0 0,0-1 0,1 1 0,-1 0 0,1 0 0,-1 0 0,1 0 0,-1-1 0,1 1 0,0 0 0,-1 0 0,1-1 0,0 1 0,0-1 0,1 2 0,-2-2 0,1 0 0,0 0 0,0 0 0,0 0 0,0 0 0,-1 0 0,1 0 0,0 0 0,0-1 0,0 1 0,-1 0 0,1 0 0,0 0 0,0-1 0,0 1 0,-1 0 0,1-1 0,0 1 0,-1-1 0,1 1 0,0-1 0,38-38 0,-29 29 0,35-36 0,60-47 0,-85 78 0,2 0 0,0 1 0,1 0 0,1 2 0,0 0 0,27-9 0,-20 11 0,0 1 0,1 1 0,0 1 0,54-6 0,-22 8 0,92 3 0,-84 4 0,2 1 0,107-9 0,-157 3 0,0-1 0,0-1 0,0-1 0,36-14 0,89-41 0,-96 37 0,-29 14 0,0-2 0,-1 0 0,-1-1 0,41-31 0,-61 42-9,-1-1-1,1 1 1,0 0-1,-1-1 1,0 0-1,0 1 1,0-1 0,0 0-1,0 1 1,-1-1-1,1 0 1,-1 0-1,0 1 1,0-1-1,0 0 1,-1 0-1,0-4 1,-1-8-1186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6:37:17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24575,'-2'74'0,"4"77"0,0-146 0,1 1 0,0-1 0,0 1 0,1-1 0,0 0 0,0 0 0,1 0 0,1 0 0,-1 0 0,2-1 0,-1 1 0,9 3 0,97 50 0,-100-52 0,38 16 0,2-2 0,102 31 0,126 25 0,-265-72 0,165 36 0,3-5 0,199 24 0,-249-39 0,-29-7 0,2-2 0,0-2 0,1-3 0,0-3 0,0-2 0,191-11 0,633-85 0,-521 46 0,-77 10 0,-40 4 0,513-27 0,-618 55 0,-70 0 0,1 4 0,1 2 0,186 12 0,-248-4 0,-1 1 0,0 1 0,-1 2 0,-1 1 0,-1 1 0,80 26 0,-60-13 0,-3 1 0,-1 2 0,111 60 0,-138-62 0,-3 1 0,-1 1 0,53 54 0,-57-50 0,-31-29 0,0 1 0,-1-1 0,0 0 0,0 1 0,-1-1 0,0 1 0,-1-1 0,0 1 0,0 0 0,-1-1 0,0 7 0,2 19 0,-2-29 0,0 0 0,0 0 0,0 0 0,0 0 0,1 0 0,-1 0 0,1 0 0,-1-1 0,1 1 0,-1 0 0,1 0 0,0 0 0,0 0 0,0-1 0,-1 1 0,2 0 0,-1 0 0,0-1 0,0 1 0,0-1 0,2 2 0,-2-2 0,1 0 0,-1 0 0,0 0 0,1 0 0,-1 0 0,0 0 0,0 0 0,1 0 0,-1-1 0,0 1 0,0 0 0,1 0 0,-1 0 0,0-1 0,0 1 0,0 0 0,0-1 0,0 1 0,0-1 0,0 1 0,2-1 0,57-38 0,-46 29 0,55-36 0,92-47 0,-129 78 0,1 0 0,1 1 0,1 0 0,1 2 0,2 0 0,41-9 0,-32 11 0,0 1 0,2 1 0,0 1 0,83-6 0,-33 8 0,140 3 0,-127 4 0,0 1 0,166-9 0,-241 3 0,0-1 0,0-1 0,0-1 0,56-14 0,135-41 0,-147 37 0,-44 14 0,-1-2 0,0 0 0,-2-1 0,62-31 0,-93 42-9,0-1-1,0 1 1,-1 0-1,0-1 1,0 0-1,0 1 1,-1-1 0,0 0-1,0 1 1,0-1-1,0 0 1,-1 0-1,0 1 1,0-1-1,0 0 1,-1 0-1,-1-4 1,0-8-1186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6:39:21.1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1639 337 24575,'-4'-1'0,"0"1"0,0-1 0,0 1 0,0-1 0,0 0 0,0 0 0,1-1 0,-1 1 0,0-1 0,1 0 0,-1 0 0,1 0 0,-5-5 0,-4-3 0,2 0 0,-14-17 0,-4-3 0,4 6 0,-2 1 0,-1 1 0,-1 1 0,-1 2 0,0 1 0,-1 1 0,-1 1 0,-1 2 0,0 1 0,-1 2 0,0 1 0,-1 1 0,0 2 0,0 2 0,0 1 0,-1 1 0,0 2 0,-49 5 0,28 1 0,1 3 0,0 2 0,1 2 0,0 3 0,1 2 0,-85 40 0,109-42 0,1 1 0,1 1 0,0 2 0,1 0 0,1 2 0,1 1 0,1 1 0,1 1 0,1 0 0,1 2 0,1 1 0,-28 52 0,36-56 0,1 0 0,2 0 0,0 1 0,2 0 0,0 1 0,2 0 0,0-1 0,1 42 0,4-26 0,2-1 0,2 1 0,1-1 0,20 65 0,-8-45 0,3-1 0,1-1 0,54 94 0,-57-119 0,2-1 0,2-1 0,0-1 0,2-1 0,1-1 0,1-1 0,44 31 0,-33-30 0,0-2 0,2-2 0,1-1 0,73 27 0,-82-39 0,0-1 0,0-1 0,1-2 0,0-2 0,0 0 0,0-2 0,42-4 0,-16-4 0,0-2 0,112-32 0,108-59 0,-260 91 0,0-2 0,-1 0 0,0-1 0,-1-1 0,-1 0 0,1-1 0,-2-1 0,0-1 0,-1 0 0,0-1 0,-1 0 0,-1-1 0,-1-1 0,0 0 0,9-22 0,-11 22 0,-2-1 0,0 0 0,-1 0 0,-1 0 0,-1-1 0,0 0 0,-2 0 0,0 0 0,-2 0 0,0 0 0,-1 0 0,-1 0 0,0 0 0,-2 0 0,-10-33 0,-7 3-273,-3 1 0,-1 2 0,-2 0 0,-43-53 0,57 82-6553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7:13.4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1120 273 24575,'-5'-2'0,"1"0"0,-1 0 0,0 0 0,1 0 0,0-1 0,-1 1 0,1-1 0,0 0 0,1-1 0,-8-6 0,1 1 0,-14-11 0,-117-91 0,121 98 0,-1 1 0,0 0 0,0 2 0,-1 1 0,-38-11 0,33 13 0,-1 2 0,-1 0 0,1 2 0,0 2 0,-1 0 0,1 2 0,-1 1 0,1 1 0,-46 12 0,54-10 0,0 1 0,0 1 0,1 1 0,0 1 0,0 1 0,1 0 0,0 2 0,1-1 0,0 2 0,1 1 0,1 0 0,0 0 0,-23 31 0,21-18 0,1 0 0,1 1 0,1 0 0,2 1 0,1 1 0,1-1 0,1 2 0,2-1 0,1 1 0,2 1 0,-1 48 0,5-28 0,2 0 0,2 0 0,3-1 0,2 0 0,2 0 0,22 62 0,-23-88 0,0-1 0,2-1 0,1 0 0,0 0 0,2-1 0,0-1 0,2 0 0,0-2 0,1 0 0,1 0 0,1-2 0,36 25 0,-32-26 0,1-1 0,1-2 0,0 0 0,1-2 0,0 0 0,1-2 0,0-2 0,0 0 0,0-2 0,1-1 0,37 1 0,-14-4 0,188-7 0,-216 2 0,0-1 0,0-1 0,-1-2 0,0 0 0,-1-1 0,1-1 0,-2-1 0,1-1 0,-2-1 0,0-1 0,0-1 0,-2 0 0,27-28 0,-36 34 0,-1 0 0,0-1 0,13-19 0,-19 23 0,1 1 0,-1-1 0,0 0 0,0 1 0,-1-1 0,1 0 0,-2 0 0,1 0 0,0 0 0,-1-7 0,0-51 0,2 20 0,-3 0 0,-1 0 0,-2 0 0,-12-53 0,-13-48-1365,27 135-5461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7:48.1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6573 1 24575,'0'2'0,"-1"0"0,1 1 0,-1-1 0,0 0 0,0 1 0,0-1 0,0 0 0,-1 0 0,1 0 0,0 0 0,-1 0 0,0 0 0,1 0 0,-1-1 0,0 1 0,0-1 0,0 1 0,0-1 0,0 0 0,0 1 0,-3 0 0,-4 3 0,0-1 0,-1 0 0,-17 4 0,-30 3 0,0-2 0,-70 1 0,55-5 0,-329 17 0,132 22 0,179-26 0,-122 10 0,-54-26 0,28-2 0,-207 41 0,364-31 0,-279 38 0,-63 7 0,15-37 0,232-15 0,-107 21 0,-108-10 0,224 3 0,11 1 0,-126-14 0,-19 1 0,145-1 0,-62 4 0,178-4 0,0 1 0,0 3 0,-55 17 0,36-4 0,-86 42 0,118-49 0,2 2 0,0 0 0,1 1 0,0 2 0,-29 29 0,36-29 0,5-5 0,-1-1 0,-1 0 0,0 0 0,-1-1 0,0-1 0,-20 11 0,33-21 0,0 1 0,0-1 0,0 1 0,1 0 0,-1 0 0,0 0 0,1 0 0,-1 0 0,1 0 0,0 0 0,0 0 0,0 0 0,0 1 0,0-1 0,0 0 0,0 1 0,1-1 0,-1 1 0,1 3 0,-15-21 0,12 4 0,-1 1 0,1-1 0,1 1 0,0-1 0,1 0 0,0 0 0,0-16 0,0-4 0,-4-159 0,6 141 0,-2 53 0,0 0 0,0 0 0,0-1 0,0 1 0,-1 0 0,-3 5 0,-3 9 0,1 14 0,1 0 0,2 1 0,1-1 0,1 1 0,5 59 0,-1-12 0,-10-54 0,7-24 0,0 0 0,0 0 0,0 0 0,0 0 0,0 0 0,1 0 0,-1 0 0,1 0 0,-1 0 0,1 1 0,0-1 0,0 0 0,0 0 0,0 0 0,0 1 0,1-1 0,0 3 0,25-2 0,0 6 10,2-2-1,-1-1 0,1-1 1,39 1-1,116-5-263,-89-2-904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8:05.7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2511 24575,'14'-27'0,"22"-42"0,2 2 0,54-69 0,305-295 0,-392 426 0,111-104 0,197-143 0,152-64 0,-411 280 0,154-95 0,420-194 0,152 18 0,-589 247 0,266-46 0,136 55 0,-290 35 0,127-2 0,177-11 0,-384 15 0,56 9 0,-175 5 0,-99 4-1365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8:07.4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24575,'17'15'0,"2"-1"0,26 18 0,-31-25 0,-1 0 0,1 0 0,1-1 0,-1-1 0,20 5 0,-17-6 0,18 10 0,-29-11 0,-1 0 0,0-1 0,1 0 0,-1 0 0,1-1 0,0 1 0,0-1 0,11 0 0,0-2 0,-13 1 0,-1 0 0,1-1 0,0 1 0,-1 0 0,1 1 0,-1-1 0,6 2 0,-8-2 0,0 1 0,0 0 0,0-1 0,0 1 0,0-1 0,-1 1 0,1 0 0,0 0 0,0-1 0,-1 1 0,1 0 0,-1 0 0,1 0 0,0 0 0,-1 0 0,0 0 0,1 0 0,-1 0 0,0 0 0,1 0 0,-1 0 0,0 0 0,0 0 0,0 0 0,0 0 0,0 0 0,0 1 0,0-1 0,0 1 0,-1 36 0,2-26 0,-2 0 0,1 0 0,-4 16 0,3-24 0,0 1 0,-1-1 0,1 0 0,-1 1 0,0-1 0,0 0 0,-1 0 0,1-1 0,-1 1 0,0 0 0,0-1 0,-5 5 0,-175 132 0,129-101 0,35-24 0,-28 18 0,45-31 0,-1-1 0,0 1 0,0-1 0,0 0 0,-1 1 0,1-1 0,0-1 0,0 1 0,0 0 0,-1-1 0,1 0 0,0 1 0,-5-2 0,8 1-23,0 0 0,0 0 0,0 0 0,0 0 0,0 0-1,0 0 1,0 0 0,0 0 0,0 0 0,0 0 0,0 0 0,0 0-1,0 0 1,0-1 0,0 1 0,0 0 0,0 0 0,0 0 0,0 0-1,0 0 1,0 0 0,0 0 0,0 0 0,0 0 0,0 0 0,0 0-1,0 0 1,0-1 0,0 1 0,0 0 0,0 0 0,0 0 0,0 0 0,0 0-1,0 0 1,0 0 0,0 0 0,0 0 0,0 0 0,0 0 0,0 0-1,0 0 1,0 0 0,0-1 0,0 1 0,0 0 0,-1 0 0,1 0-1,0 0 1,0 0 0,0 0 0,0 0 0,0 0 0,0 0 0,0 0-1,0 0 1,0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2:35:2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6:39:21.1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1639 337 24575,'-4'-1'0,"0"1"0,0-1 0,0 1 0,0-1 0,0 0 0,0 0 0,1-1 0,-1 1 0,0-1 0,1 0 0,-1 0 0,1 0 0,-5-5 0,-4-3 0,2 0 0,-14-17 0,-4-3 0,4 6 0,-2 1 0,-1 1 0,-1 1 0,-1 2 0,0 1 0,-1 1 0,-1 1 0,-1 2 0,0 1 0,-1 2 0,0 1 0,-1 1 0,0 2 0,0 2 0,0 1 0,-1 1 0,0 2 0,-49 5 0,28 1 0,1 3 0,0 2 0,1 2 0,0 3 0,1 2 0,-85 40 0,109-42 0,1 1 0,1 1 0,0 2 0,1 0 0,1 2 0,1 1 0,1 1 0,1 1 0,1 0 0,1 2 0,1 1 0,-28 52 0,36-56 0,1 0 0,2 0 0,0 1 0,2 0 0,0 1 0,2 0 0,0-1 0,1 42 0,4-26 0,2-1 0,2 1 0,1-1 0,20 65 0,-8-45 0,3-1 0,1-1 0,54 94 0,-57-119 0,2-1 0,2-1 0,0-1 0,2-1 0,1-1 0,1-1 0,44 31 0,-33-30 0,0-2 0,2-2 0,1-1 0,73 27 0,-82-39 0,0-1 0,0-1 0,1-2 0,0-2 0,0 0 0,0-2 0,42-4 0,-16-4 0,0-2 0,112-32 0,108-59 0,-260 91 0,0-2 0,-1 0 0,0-1 0,-1-1 0,-1 0 0,1-1 0,-2-1 0,0-1 0,-1 0 0,0-1 0,-1 0 0,-1-1 0,-1-1 0,0 0 0,9-22 0,-11 22 0,-2-1 0,0 0 0,-1 0 0,-1 0 0,-1-1 0,0 0 0,-2 0 0,0 0 0,-2 0 0,0 0 0,-1 0 0,-1 0 0,0 0 0,-2 0 0,-10-33 0,-7 3-273,-3 1 0,-1 2 0,-2 0 0,-43-53 0,57 82-6553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23:41.9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1495 132 24575,'-18'0'0,"0"-2"0,0 0 0,0-1 0,-33-10 0,-64-31 0,74 27 0,-59-18 0,74 30 0,0 0 0,0 2 0,0 1 0,-34 2 0,-103 15 0,124-7 0,0 0 0,1 3 0,0 1 0,1 2 0,-65 34 0,56-22 0,1 3 0,1 1 0,-73 67 0,87-67 0,2 1 0,1 1 0,1 2 0,2 1 0,2 1 0,-36 76 0,53-98 0,-1 1 0,2 1 0,0-1 0,0 0 0,2 1 0,0 0 0,1 0 0,0-1 0,1 1 0,1 0 0,1 0 0,0-1 0,6 22 0,-3-18 0,2 0 0,0 0 0,0-1 0,2-1 0,0 1 0,2-1 0,-1-1 0,2 0 0,0 0 0,19 18 0,6 1 0,2-1 0,60 42 0,-72-59 0,1-1 0,0-1 0,1-2 0,1-1 0,35 10 0,-24-10 0,2-2 0,0-1 0,0-3 0,0-1 0,1-3 0,-1-1 0,1-2 0,53-8 0,-1-7 0,134-41 0,-196 46 0,-1-1 0,0-2 0,-1-1 0,-1-2 0,0-1 0,-1-1 0,38-33 0,-57 41 0,-1 0 0,0-1 0,0 0 0,-1 0 0,-1-1 0,0 0 0,-1-1 0,0 0 0,4-14 0,6-22 0,12-66 0,-18 72 0,-4 13 0,-1 0 0,-1-1 0,-1 0 0,-2 0 0,-1 0 0,-2 0 0,-1 0 0,-1 1 0,-2-1 0,-1 1 0,-2 0 0,-17-47 0,-75-154-1365,92 215-5461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23:59.0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1 763 24575,'3'-1'0,"1"0"0,-1-1 0,0 1 0,1-1 0,-1 0 0,0 0 0,0 0 0,0 0 0,0-1 0,0 1 0,-1-1 0,1 0 0,3-4 0,3-3 0,21-16 0,0 1 0,2 1 0,0 2 0,2 1 0,0 2 0,52-21 0,231-68 0,256-28 0,7 39 0,865-35 0,-872 99 0,180-3 0,732 37 0,-655 34 0,-2 42 0,-130-8 0,6-36 0,-391-32 0,1035 21 0,-275 4-1365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24:00.5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779 0 24575,'0'4'0,"-1"-1"0,0 1 0,0-1 0,0 1 0,0-1 0,0 1 0,-1-1 0,1 0 0,-1 0 0,0 0 0,0 0 0,-3 3 0,-32 35 0,32-36 0,-262 222 0,95-89 0,-55 68 0,203-188 0,23-17 0,0 0 0,0 0 0,0-1 0,0 1 0,0 0 0,-1-1 0,1 1 0,0 0 0,0-1 0,-1 0 0,1 1 0,0-1 0,-1 0 0,1 1 0,0-1 0,-1 0 0,1 0 0,-3-1 0,33 7 0,48 20 0,1-2 0,1-4 0,103 12 0,-128-24-273,1-2 0,1-3 0,-1-2 0,79-9 0,-113 5-6553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27:47.1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1120 273 24575,'-5'-2'0,"1"0"0,-1 0 0,0 0 0,1 0 0,0-1 0,-1 1 0,1-1 0,0 0 0,1-1 0,-8-6 0,1 1 0,-14-11 0,-117-91 0,121 98 0,-1 1 0,0 0 0,0 2 0,-1 1 0,-38-11 0,33 13 0,-1 2 0,-1 0 0,1 2 0,0 2 0,-1 0 0,1 2 0,-1 1 0,1 1 0,-46 12 0,54-10 0,0 1 0,0 1 0,1 1 0,0 1 0,0 1 0,1 0 0,0 2 0,1-1 0,0 2 0,1 1 0,1 0 0,0 0 0,-23 31 0,21-18 0,1 0 0,1 1 0,1 0 0,2 1 0,1 1 0,1-1 0,1 2 0,2-1 0,1 1 0,2 1 0,-1 48 0,5-28 0,2 0 0,2 0 0,3-1 0,2 0 0,2 0 0,22 62 0,-23-88 0,0-1 0,2-1 0,1 0 0,0 0 0,2-1 0,0-1 0,2 0 0,0-2 0,1 0 0,1 0 0,1-2 0,36 25 0,-32-26 0,1-1 0,1-2 0,0 0 0,1-2 0,0 0 0,1-2 0,0-2 0,0 0 0,0-2 0,1-1 0,37 1 0,-14-4 0,188-7 0,-216 2 0,0-1 0,0-1 0,-1-2 0,0 0 0,-1-1 0,1-1 0,-2-1 0,1-1 0,-2-1 0,0-1 0,0-1 0,-2 0 0,27-28 0,-36 34 0,-1 0 0,0-1 0,13-19 0,-19 23 0,1 1 0,-1-1 0,0 0 0,0 1 0,-1-1 0,1 0 0,-2 0 0,1 0 0,0 0 0,-1-7 0,0-51 0,2 20 0,-3 0 0,-1 0 0,-2 0 0,-12-53 0,-13-48-1365,27 135-5461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6573 1 24575,'0'2'0,"-1"0"0,1 1 0,-1-1 0,0 0 0,0 1 0,0-1 0,0 0 0,-1 0 0,1 0 0,0 0 0,-1 0 0,0 0 0,1 0 0,-1-1 0,0 1 0,0-1 0,0 1 0,0-1 0,0 0 0,0 1 0,-3 0 0,-4 3 0,0-1 0,-1 0 0,-17 4 0,-30 3 0,0-2 0,-70 1 0,55-5 0,-329 17 0,132 22 0,179-26 0,-122 10 0,-54-26 0,28-2 0,-207 41 0,364-31 0,-279 38 0,-63 7 0,15-37 0,232-15 0,-107 21 0,-108-10 0,224 3 0,11 1 0,-126-14 0,-19 1 0,145-1 0,-62 4 0,178-4 0,0 1 0,0 3 0,-55 17 0,36-4 0,-86 42 0,118-49 0,2 2 0,0 0 0,1 1 0,0 2 0,-29 29 0,36-29 0,5-5 0,-1-1 0,-1 0 0,0 0 0,-1-1 0,0-1 0,-20 11 0,33-21 0,0 1 0,0-1 0,0 1 0,1 0 0,-1 0 0,0 0 0,1 0 0,-1 0 0,1 0 0,0 0 0,0 0 0,0 0 0,0 1 0,0-1 0,0 0 0,0 1 0,1-1 0,-1 1 0,1 3 0,-15-21 0,12 4 0,-1 1 0,1-1 0,1 1 0,0-1 0,1 0 0,0 0 0,0-16 0,0-4 0,-4-159 0,6 141 0,-2 53 0,0 0 0,0 0 0,0-1 0,0 1 0,-1 0 0,-3 5 0,-3 9 0,1 14 0,1 0 0,2 1 0,1-1 0,1 1 0,5 59 0,-1-12 0,-10-54 0,7-24 0,0 0 0,0 0 0,0 0 0,0 0 0,0 0 0,1 0 0,-1 0 0,1 0 0,-1 0 0,1 1 0,0-1 0,0 0 0,0 0 0,0 0 0,0 1 0,1-1 0,0 3 0,25-2 0,0 6 10,2-2-1,-1-1 0,1-1 1,39 1-1,116-5-263,-89-2-904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1703 24575,'10'-18'0,"14"-29"0,3 2 0,34-48 0,209-199 0,-267 289 0,76-71 0,134-97 0,102-43 0,-278 189 0,104-63 0,284-133 0,105 12 0,-400 169 0,179-32 0,94 37 0,-198 24 0,87-1 0,120-7 0,-261 9 0,38 6 0,-119 4 0,-66 4-1365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0 24575,'12'11'0,"0"-1"0,19 11 0,-22-16 0,1 0 0,-1-1 0,1 0 0,0 0 0,13 2 0,-11-3 0,11 7 0,-19-8 0,-1 0 0,1-1 0,0 1 0,0-1 0,-1 0 0,1 0 0,0-1 0,8 2 0,0-3 0,-10 1 0,1-1 0,-1 1 0,1 0 0,-1 0 0,0 0 0,1 1 0,3 0 0,-6-1 0,1 1 0,0-1 0,-1 0 0,1 1 0,-1-1 0,1 1 0,0-1 0,-1 1 0,1-1 0,-1 1 0,0 0 0,1-1 0,-1 1 0,1-1 0,-1 1 0,0 0 0,0-1 0,1 1 0,-1 0 0,0 0 0,0-1 0,0 1 0,0 0 0,0-1 0,0 1 0,0 0 0,0 0 0,0-1 0,0 2 0,0 24 0,0-18 0,0 0 0,-1 0 0,-1 11 0,1-16 0,0 0 0,0 0 0,0 0 0,0 0 0,0 0 0,-1-1 0,1 1 0,-1 0 0,0-1 0,0 0 0,0 1 0,-4 2 0,-118 90 0,87-68 0,25-18 0,-20 14 0,30-22 0,0 0 0,0 0 0,0 0 0,0 0 0,0 0 0,0 0 0,0-1 0,-1 1 0,1-1 0,0 0 0,0 1 0,0-1 0,-4-1 0,6 1-23,0 0 0,0 0 0,0 0 0,0 0 0,0 0-1,0 0 1,0 0 0,0 0 0,0 0 0,0 0 0,0 0 0,1 0-1,-1 0 1,0 0 0,0 0 0,0 0 0,0 0 0,0 0 0,0 0-1,0 0 1,0 0 0,0 0 0,0-1 0,0 1 0,0 0 0,0 0-1,0 0 1,0 0 0,0 0 0,0 0 0,0 0 0,0 0 0,-1 0 0,1 0-1,0 0 1,0 0 0,0 0 0,0 0 0,0 0 0,0 0 0,0 0-1,0 0 1,0 0 0,0 0 0,0 0 0,0-1 0,0 1 0,0 0-1,0 0 1,0 0 0,0 0 0,0 0 0,0 0 0,0 0 0,0 0-1,0 0 1,0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6:39:21.1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1639 337 24575,'-4'-1'0,"0"1"0,0-1 0,0 1 0,0-1 0,0 0 0,0 0 0,1-1 0,-1 1 0,0-1 0,1 0 0,-1 0 0,1 0 0,-5-5 0,-4-3 0,2 0 0,-14-17 0,-4-3 0,4 6 0,-2 1 0,-1 1 0,-1 1 0,-1 2 0,0 1 0,-1 1 0,-1 1 0,-1 2 0,0 1 0,-1 2 0,0 1 0,-1 1 0,0 2 0,0 2 0,0 1 0,-1 1 0,0 2 0,-49 5 0,28 1 0,1 3 0,0 2 0,1 2 0,0 3 0,1 2 0,-85 40 0,109-42 0,1 1 0,1 1 0,0 2 0,1 0 0,1 2 0,1 1 0,1 1 0,1 1 0,1 0 0,1 2 0,1 1 0,-28 52 0,36-56 0,1 0 0,2 0 0,0 1 0,2 0 0,0 1 0,2 0 0,0-1 0,1 42 0,4-26 0,2-1 0,2 1 0,1-1 0,20 65 0,-8-45 0,3-1 0,1-1 0,54 94 0,-57-119 0,2-1 0,2-1 0,0-1 0,2-1 0,1-1 0,1-1 0,44 31 0,-33-30 0,0-2 0,2-2 0,1-1 0,73 27 0,-82-39 0,0-1 0,0-1 0,1-2 0,0-2 0,0 0 0,0-2 0,42-4 0,-16-4 0,0-2 0,112-32 0,108-59 0,-260 91 0,0-2 0,-1 0 0,0-1 0,-1-1 0,-1 0 0,1-1 0,-2-1 0,0-1 0,-1 0 0,0-1 0,-1 0 0,-1-1 0,-1-1 0,0 0 0,9-22 0,-11 22 0,-2-1 0,0 0 0,-1 0 0,-1 0 0,-1-1 0,0 0 0,-2 0 0,0 0 0,-2 0 0,0 0 0,-1 0 0,-1 0 0,0 0 0,-2 0 0,-10-33 0,-7 3-273,-3 1 0,-1 2 0,-2 0 0,-43-53 0,57 82-6553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2:35:25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24575,'19'15'0,"0"-2"0,1-1 0,0-1 0,1 0 0,42 14 0,-20-8 0,78 33 0,2-6 0,1-5 0,3-5 0,0-6 0,215 19 0,404-55 0,-355-7 0,-378 15 0,543-15 0,-2-29 0,-164-14 0,-106 14 0,357-76 0,-173 27 0,-250 65 0,-178 26 0,0 1 0,0 3 0,60 8 0,-83-7 0,0 1 0,0 0 0,0 1 0,0 1 0,-1 0 0,0 1 0,0 1 0,-1 1 0,0 0 0,0 1 0,-1 1 0,0 0 0,-1 0 0,-1 2 0,1-1 0,-2 2 0,19 27 0,-11-9 0,0 1 0,-3 0 0,14 39 0,29 110 0,8 22 0,-58-183 0,0 2 0,-2-1 0,0 1 0,-2 0 0,0 0 0,-2 1 0,-1-1 0,0 39 0,-38-89 0,2 0 0,0 2 0,-56-31 0,52 34 0,0-2 0,-42-35 0,64 44 0,-35-27 0,48 39 0,-1 1 0,0 0 0,0 0 0,0 0 0,0 0 0,0 0 0,0 1 0,-1 0 0,1 0 0,0 0 0,-9 0 0,12 2 0,1-1 0,-1 1 0,1 0 0,0 0 0,-1 0 0,1 0 0,0 0 0,0 0 0,0 0 0,0-1 0,0 1 0,0 0 0,0 0 0,0 0 0,0 0 0,0 0 0,0 0 0,1 0 0,-1 0 0,0-1 0,1 1 0,-1 0 0,0 0 0,1 0 0,0 1 0,11 28 0,-2-13 0,33 64 0,67 92 0,-103-163 0,1 0 0,0 0 0,1-1 0,0 0 0,13 10 0,-17-16 0,0 0 0,0 0 0,0 0 0,1-1 0,-1 0 0,1 0 0,0 0 0,-1-1 0,1 0 0,0 0 0,0 0 0,0 0 0,8-1 0,-10-1 0,1 1 0,-1 0 0,1-1 0,-1 0 0,0 0 0,1 0 0,-1-1 0,0 1 0,0-1 0,0 0 0,0 0 0,0-1 0,5-4 0,-1 0 0,0-1 0,0-1 0,-1 1 0,8-14 0,26-37 0,-3 8 0,-3-2 0,-2-2 0,34-76 0,-40 71 0,-15 34 0,0-1 0,10-39 0,-20 60-273,-1-1 0,-1 0 0,1 1 0,-1-14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27:47.1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1120 273 24575,'-5'-2'0,"1"0"0,-1 0 0,0 0 0,1 0 0,0-1 0,-1 1 0,1-1 0,0 0 0,1-1 0,-8-6 0,1 1 0,-14-11 0,-117-91 0,121 98 0,-1 1 0,0 0 0,0 2 0,-1 1 0,-38-11 0,33 13 0,-1 2 0,-1 0 0,1 2 0,0 2 0,-1 0 0,1 2 0,-1 1 0,1 1 0,-46 12 0,54-10 0,0 1 0,0 1 0,1 1 0,0 1 0,0 1 0,1 0 0,0 2 0,1-1 0,0 2 0,1 1 0,1 0 0,0 0 0,-23 31 0,21-18 0,1 0 0,1 1 0,1 0 0,2 1 0,1 1 0,1-1 0,1 2 0,2-1 0,1 1 0,2 1 0,-1 48 0,5-28 0,2 0 0,2 0 0,3-1 0,2 0 0,2 0 0,22 62 0,-23-88 0,0-1 0,2-1 0,1 0 0,0 0 0,2-1 0,0-1 0,2 0 0,0-2 0,1 0 0,1 0 0,1-2 0,36 25 0,-32-26 0,1-1 0,1-2 0,0 0 0,1-2 0,0 0 0,1-2 0,0-2 0,0 0 0,0-2 0,1-1 0,37 1 0,-14-4 0,188-7 0,-216 2 0,0-1 0,0-1 0,-1-2 0,0 0 0,-1-1 0,1-1 0,-2-1 0,1-1 0,-2-1 0,0-1 0,0-1 0,-2 0 0,27-28 0,-36 34 0,-1 0 0,0-1 0,13-19 0,-19 23 0,1 1 0,-1-1 0,0 0 0,0 1 0,-1-1 0,1 0 0,-2 0 0,1 0 0,0 0 0,-1-7 0,0-51 0,2 20 0,-3 0 0,-1 0 0,-2 0 0,-12-53 0,-13-48-1365,27 135-5461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6573 1 24575,'0'2'0,"-1"0"0,1 1 0,-1-1 0,0 0 0,0 1 0,0-1 0,0 0 0,-1 0 0,1 0 0,0 0 0,-1 0 0,0 0 0,1 0 0,-1-1 0,0 1 0,0-1 0,0 1 0,0-1 0,0 0 0,0 1 0,-3 0 0,-4 3 0,0-1 0,-1 0 0,-17 4 0,-30 3 0,0-2 0,-70 1 0,55-5 0,-329 17 0,132 22 0,179-26 0,-122 10 0,-54-26 0,28-2 0,-207 41 0,364-31 0,-279 38 0,-63 7 0,15-37 0,232-15 0,-107 21 0,-108-10 0,224 3 0,11 1 0,-126-14 0,-19 1 0,145-1 0,-62 4 0,178-4 0,0 1 0,0 3 0,-55 17 0,36-4 0,-86 42 0,118-49 0,2 2 0,0 0 0,1 1 0,0 2 0,-29 29 0,36-29 0,5-5 0,-1-1 0,-1 0 0,0 0 0,-1-1 0,0-1 0,-20 11 0,33-21 0,0 1 0,0-1 0,0 1 0,1 0 0,-1 0 0,0 0 0,1 0 0,-1 0 0,1 0 0,0 0 0,0 0 0,0 0 0,0 1 0,0-1 0,0 0 0,0 1 0,1-1 0,-1 1 0,1 3 0,-15-21 0,12 4 0,-1 1 0,1-1 0,1 1 0,0-1 0,1 0 0,0 0 0,0-16 0,0-4 0,-4-159 0,6 141 0,-2 53 0,0 0 0,0 0 0,0-1 0,0 1 0,-1 0 0,-3 5 0,-3 9 0,1 14 0,1 0 0,2 1 0,1-1 0,1 1 0,5 59 0,-1-12 0,-10-54 0,7-24 0,0 0 0,0 0 0,0 0 0,0 0 0,0 0 0,1 0 0,-1 0 0,1 0 0,-1 0 0,1 1 0,0-1 0,0 0 0,0 0 0,0 0 0,0 1 0,1-1 0,0 3 0,25-2 0,0 6 10,2-2-1,-1-1 0,1-1 1,39 1-1,116-5-263,-89-2-904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1703 24575,'10'-18'0,"14"-29"0,3 2 0,34-48 0,209-199 0,-267 289 0,76-71 0,134-97 0,102-43 0,-278 189 0,104-63 0,284-133 0,105 12 0,-400 169 0,179-32 0,94 37 0,-198 24 0,87-1 0,120-7 0,-261 9 0,38 6 0,-119 4 0,-66 4-1365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3T08:39:17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0 24575,'12'11'0,"0"-1"0,19 11 0,-22-16 0,1 0 0,-1-1 0,1 0 0,0 0 0,13 2 0,-11-3 0,11 7 0,-19-8 0,-1 0 0,1-1 0,0 1 0,0-1 0,-1 0 0,1 0 0,0-1 0,8 2 0,0-3 0,-10 1 0,1-1 0,-1 1 0,1 0 0,-1 0 0,0 0 0,1 1 0,3 0 0,-6-1 0,1 1 0,0-1 0,-1 0 0,1 1 0,-1-1 0,1 1 0,0-1 0,-1 1 0,1-1 0,-1 1 0,0 0 0,1-1 0,-1 1 0,1-1 0,-1 1 0,0 0 0,0-1 0,1 1 0,-1 0 0,0 0 0,0-1 0,0 1 0,0 0 0,0-1 0,0 1 0,0 0 0,0 0 0,0-1 0,0 2 0,0 24 0,0-18 0,0 0 0,-1 0 0,-1 11 0,1-16 0,0 0 0,0 0 0,0 0 0,0 0 0,0 0 0,-1-1 0,1 1 0,-1 0 0,0-1 0,0 0 0,0 1 0,-4 2 0,-118 90 0,87-68 0,25-18 0,-20 14 0,30-22 0,0 0 0,0 0 0,0 0 0,0 0 0,0 0 0,0 0 0,0-1 0,-1 1 0,1-1 0,0 0 0,0 1 0,0-1 0,-4-1 0,6 1-23,0 0 0,0 0 0,0 0 0,0 0 0,0 0-1,0 0 1,0 0 0,0 0 0,0 0 0,0 0 0,0 0 0,1 0-1,-1 0 1,0 0 0,0 0 0,0 0 0,0 0 0,0 0 0,0 0-1,0 0 1,0 0 0,0 0 0,0-1 0,0 1 0,0 0 0,0 0-1,0 0 1,0 0 0,0 0 0,0 0 0,0 0 0,0 0 0,-1 0 0,1 0-1,0 0 1,0 0 0,0 0 0,0 0 0,0 0 0,0 0 0,0 0-1,0 0 1,0 0 0,0 0 0,0 0 0,0-1 0,0 1 0,0 0-1,0 0 1,0 0 0,0 0 0,0 0 0,0 0 0,0 0 0,0 0-1,0 0 1,0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58:1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1206 24575,'97'-110'0,"-28"30"0,2 3 0,3 5 0,4 2 0,2 4 0,3 3 0,3 4 0,2 4 0,3 4 0,2 4 0,163-58 0,31 17 0,4 13 0,331-40 0,-343 78 0,2 13 0,1 12 0,-1 13 0,413 52 0,-278 12 0,689 200 0,-865-183 0,268 133 0,-387-166 96,19 9-1557,-131-53-5365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58:17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58:17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46 24575,'10'-38'0,"-7"30"0,-10 28 0,-24 73 0,-48 133 0,70-205 0,-18 54 0,24-67 0,1 0 0,1 0 0,-1 1 0,1-1 0,1 1 0,0 16 0,0-23 0,1 1 0,0-1 0,0 1 0,0-1 0,0 0 0,0 0 0,0 1 0,0-1 0,1 0 0,-1 0 0,1 0 0,0 0 0,-1-1 0,1 1 0,0 0 0,0-1 0,0 1 0,0-1 0,0 0 0,0 0 0,1 1 0,-1-1 0,0-1 0,1 1 0,-1 0 0,1-1 0,-1 1 0,1-1 0,4 1 0,8 0 0,0 0 0,0-1 0,24-3 0,-35 2 0,58-8 0,113-33 0,-114 25 0,113-17 0,-110 28-1365,-11 3-5461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3:00:0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1258 73 24575,'-32'-2'0,"-1"-1"0,-38-8 0,-23-4 0,-18 6 0,-80-9 0,132 10 0,-1 3 0,-93 4 0,132 2 0,0 1 0,0 2 0,0 0 0,0 1 0,1 2 0,0 0 0,0 1 0,1 1 0,0 0 0,-26 18 0,28-14 0,0 1 0,0 0 0,2 1 0,0 1 0,-24 31 0,33-37 0,-1 1 0,2 1 0,0-1 0,0 1 0,1 0 0,0 0 0,1 1 0,1 0 0,0-1 0,1 1 0,-2 17 0,1 24 0,2 1 0,9 85 0,-4-123 0,0 0 0,1 0 0,0-1 0,2 0 0,0 0 0,1 0 0,0-1 0,1 0 0,1 0 0,0-1 0,1-1 0,1 0 0,0 0 0,0-1 0,19 13 0,5 2 0,1-2 0,1-2 0,2-1 0,72 29 0,-94-45 0,1 0 0,0-1 0,1-1 0,28 3 0,83-1 0,-88-5 0,-17-1 0,0-1 0,0-1 0,0-1 0,0-1 0,-1-1 0,1-2 0,-1-1 0,-1 0 0,0-2 0,35-19 0,-44 20 0,0-1 0,0 0 0,-1-1 0,0 0 0,-1-2 0,0 1 0,-1-2 0,0 1 0,-2-2 0,1 1 0,-2-2 0,0 1 0,-1-1 0,0 0 0,-1-1 0,5-18 0,-3-8 0,-1-1 0,-3 1 0,-1-1 0,-2 0 0,-6-72 0,-1 87-1365,2 21-5461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3:00:0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9938 362 24575,'-20'2'0,"1"0"0,0 1 0,-1 1 0,1 1 0,-24 10 0,-5 1 0,-212 51 0,-306 39 0,-274-11 0,-145-43 0,-2-52 0,447-4 0,-753-49 0,11-119 0,431 27 0,141 26 0,603 103 0,-130-3 0,-107 16 0,218 4 0,-109-13 0,5 0 0,123 12 0,110-1 0,0 0 0,0 0 0,0 0 0,0-1 0,0 1 0,0-1 0,-1 0 0,4-2 0,8-6 0,20-4 0,1 0 0,1 3 0,-1 1 0,2 1 0,-1 3 0,72-5 0,75 10 0,-103 2 0,-89-2 0,0 0 0,0 0 0,0-1 0,0-1 0,-11-4 0,-28-6 0,-128-4 0,-26-3 0,159 15 0,1 1 0,-59 4 0,104 26 0,-1-8 0,1 0 0,1-1 0,1 0 0,0 0 0,8 17 0,44 79 0,-23-59-273,2 0 0,2-2 0,3-2 0,60 57 0,-87-93-6553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26:02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1432 100 24575,'-14'-12'0,"-1"2"0,-1 0 0,1 1 0,-2 0 0,1 1 0,-1 1 0,0 1 0,-1 0 0,1 1 0,-1 1 0,-22-2 0,-4 2 0,0 1 0,0 2 0,-66 8 0,66-1 0,1 2 0,0 2 0,0 1 0,1 3 0,0 1 0,2 3 0,-67 37 0,51-20 0,0 3 0,3 2 0,1 2 0,-66 70 0,93-84 0,0 0 0,2 2 0,2 1 0,0 1 0,3 0 0,0 1 0,2 1 0,-18 56 0,27-65 0,0 1 0,2-1 0,0 1 0,2 1 0,1-1 0,1 0 0,1 1 0,2-1 0,0 0 0,2 0 0,1 0 0,16 49 0,-15-59 0,1 0 0,1 0 0,0-1 0,1 0 0,1-1 0,0 0 0,1 0 0,0-1 0,1 0 0,18 13 0,-11-11 0,1-1 0,0-1 0,1-1 0,1-1 0,0-1 0,39 13 0,-9-10 0,0-1 0,1-3 0,1-2 0,-1-3 0,106-5 0,-93-2 0,-1-3 0,102-23 0,-142 23 0,1-1 0,-2-2 0,1 0 0,-1-2 0,-1-1 0,0-1 0,0 0 0,-2-2 0,30-25 0,-20 10 0,-1-2 0,-1-1 0,-2-1 0,-1-1 0,-2-1 0,-1-2 0,-2 0 0,25-65 0,-41 85 0,0-1 0,-1 1 0,-1-1 0,-1 0 0,-1 0 0,0 0 0,-2-1 0,0 1 0,-1 0 0,-6-26 0,-8-20 0,-38-97 0,54 162 0,-12-32-341,-1 0 0,-2 1-1,-22-34 1,17 36-6485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26:03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1173 0 24575,'-12'2'0,"-1"0"0,1 0 0,-1 1 0,1 1 0,0 0 0,0 0 0,1 2 0,-19 10 0,0-1 0,-68 33 0,2 5 0,3 3 0,2 5 0,-83 73 0,125-91 0,1 3 0,2 2 0,3 1 0,1 3 0,3 1 0,3 1 0,1 3 0,-26 60 0,49-88 0,1 0 0,1 1 0,1 0 0,2 1 0,1 0 0,2 0 0,0 0 0,3 1 0,0-1 0,2 0 0,1 1 0,10 43 0,-7-52 0,1-1 0,1 1 0,1-1 0,0-1 0,2 0 0,1 0 0,1-1 0,0 0 0,1-1 0,1-1 0,1 0 0,1-1 0,1 0 0,0-1 0,1-1 0,0-1 0,28 16 0,-10-10 0,1-2 0,1-2 0,0-1 0,2-2 0,-1-1 0,1-3 0,1-1 0,-1-2 0,1-1 0,1-3 0,51-3 0,-49-2 0,-1-2 0,1-2 0,-1-2 0,-1-1 0,1-3 0,-2-1 0,0-3 0,-1 0 0,-1-3 0,54-36 0,-63 35 0,-2-2 0,0-1 0,-2-1 0,0-2 0,-2 0 0,-1-2 0,-2 0 0,0-1 0,-2-1 0,-2-1 0,0-1 0,-3 0 0,0-2 0,-3 1 0,0-1 0,-2-1 0,-2 1 0,-2-1 0,-1-1 0,-1 1 0,-2-1 0,-7-63 0,2 63 17,-2 1 0,-2 1 1,-1-1-1,-1 1 0,-2 1 0,-26-52 0,28 67-131,-1 0 0,-1 1-1,0 0 1,-1 1 0,-1 0 0,-1 1-1,-1 1 1,0 0 0,0 1 0,-2 1-1,1 1 1,-26-14 0,11 11-6712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26:0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3283 248 24575,'-28'-1'0,"0"-1"0,0-2 0,0 0 0,-34-11 0,-101-42 0,62 20 0,-6 4 0,-1 5 0,-1 5 0,-2 5 0,0 4 0,-203 2 0,245 14 0,0 3 0,1 2 0,-119 30 0,137-22 0,0 2 0,0 2 0,2 2 0,1 2 0,-68 45 0,49-23 0,3 4 0,2 2 0,2 2 0,3 4 0,2 1 0,2 3 0,3 2 0,-72 125 0,51-56 0,-91 248 0,4 159 0,81-279 0,50-180 0,23-66 0,-3 7 0,6-21 0,1 0 0,-1 1 0,0-1 0,0 0 0,0 0 0,-1 1 0,1-1 0,0 0 0,0 0 0,0 1 0,0-1 0,0 0 0,0 0 0,0 0 0,0 1 0,0-1 0,-1 0 0,1 0 0,0 1 0,0-1 0,0 0 0,0 0 0,-1 0 0,1 0 0,0 1 0,0-1 0,0 0 0,-1 0 0,1 0 0,0 0 0,0 0 0,-1 0 0,1 0 0,0 1 0,0-1 0,-1 0 0,1 0 0,0 0 0,-1 0 0,-5-6 0,-1 0 0,1-1 0,1 1 0,-1-1 0,1 0 0,0-1 0,1 1 0,-4-9 0,-27-71 0,18 41 0,-16-45 0,31 82 0,0-1 0,0 1 0,1-1 0,0 0 0,1 0 0,0 1 0,2-18 0,7 85 0,-1 27 0,-5-45 0,15 75 0,-18-112 0,0-1 0,1 1 0,0-1 0,-1 1 0,1 0 0,0-1 0,1 0 0,-1 1 0,0-1 0,1 0 0,-1 0 0,1 1 0,0-1 0,-1 0 0,1-1 0,0 1 0,0 0 0,0 0 0,4 1 0,-3-2 0,0-1 0,0 1 0,0-1 0,0 1 0,0-1 0,1 0 0,-1 0 0,0-1 0,0 1 0,0-1 0,0 1 0,0-1 0,0 0 0,0 0 0,0-1 0,4-1 0,50-26-28,-2-3 0,94-69 0,-69 43-1253,-32 25-5545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2T12:26:08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4582 71 24575,'-10'10'0,"0"-2"0,-1 1 0,0-2 0,-1 1 0,1-1 0,-1-1 0,-14 5 0,4 0 0,-52 22 0,-2-2 0,-1-4 0,-1-4 0,-1-2 0,-150 17 0,95-27 0,-1-5 0,-238-22 0,105-17 0,2-12 0,-268-82 0,130 34 0,338 82 0,0 4 0,-1 3 0,0 3 0,-79 8 0,63 3 0,-159 41 0,196-37 0,0 2 0,1 2 0,0 2 0,-73 46 0,55-21 0,2 2 0,2 3 0,2 2 0,2 3 0,3 2 0,3 2 0,-54 84 0,77-104 0,-34 72 0,60-110 0,-2 1 0,1 0 0,0 0 0,1 0 0,-1 0 0,0 0 0,0 0 0,1 0 0,0 0 0,-1 0 0,1 1 0,0-1 0,0 0 0,0 0 0,1 5 0,-24-47 0,17 30 0,1 1 0,0-1 0,1 0 0,0 0 0,0 0 0,1 0 0,1-1 0,0 1 0,-2-15 0,2-11 0,3-52 0,1 38 0,-3 58 0,0-1 0,-1 1 0,0-1 0,0 1 0,-5 9 0,-4 17 0,7-20 0,0 2 0,2-1 0,0 0 0,1 0 0,0 1 0,1-1 0,4 31 0,-3-44 0,0 1 0,0-1 0,0 0 0,1 0 0,-1 0 0,0 0 0,1 0 0,-1 0 0,1-1 0,0 1 0,-1 0 0,1-1 0,0 1 0,0-1 0,0 0 0,0 1 0,1-1 0,-1 0 0,0 0 0,0-1 0,1 1 0,-1 0 0,0-1 0,1 1 0,3-1 0,7 1 0,0 0 0,1-1 0,17-2 0,-24 2 0,74-10-682,105-26-1,-149 27-6143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1T12:22:00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24575,'0'66'0,"16"120"0,-11-160 0,0 0 0,2 0 0,1 0 0,1-1 0,1 0 0,1-1 0,20 32 0,-21-42 0,1-1 0,0 0 0,1-1 0,1 0 0,0-1 0,0 0 0,1-1 0,0-1 0,1 0 0,0-1 0,1-1 0,27 10 0,5-2 0,1-1 0,0-3 0,52 4 0,51-2 0,239-12 0,-279-3 0,161-14 0,280-55 0,-412 52 0,1 5 0,0 7 0,144 11 0,-229 1 0,0 3 0,-1 2 0,91 28 0,-111-26 0,-1 2 0,-1 1 0,-1 1 0,0 2 0,-1 1 0,48 39 0,-58-38 0,-2 2 0,-1 0 0,0 2 0,-2 0 0,0 0 0,14 32 0,15 20 0,-24-47 0,-15-21 0,-1 0 0,1 1 0,6 13 0,-12-20 0,0 1 0,0 0 0,0-1 0,0 1 0,0 0 0,0 0 0,-1-1 0,0 1 0,1 0 0,-1 0 0,0 0 0,0 0 0,-1-1 0,1 1 0,-1 0 0,1 0 0,-2 3 0,26-41 0,7-28 0,-17 33 0,1 1 0,1 0 0,33-44 0,-26 46 0,2 1 0,1 2 0,1 0 0,57-38 0,-38 34 0,1 1 0,79-32 0,-70 39 0,1 2 0,61-11 0,121-11 0,-188 32 0,43-5 0,1 3 0,0 5 0,0 4 0,180 21 0,54 52 0,-109-20 0,180 23 0,-275-57 0,156 2 0,-205-19 0,482-11 0,-479 3 0,-1-4 0,-1-3 0,0-3 0,113-42 0,-157 44 0,-1-2 0,0-1 0,-1-1 0,-1-2 0,-1-1 0,-1-1 0,-1-2 0,-1-1 0,-1 0 0,-1-2 0,-2-1 0,-1-1 0,18-32 0,-37 59-91,-1 1 0,1-1 0,-1 0 0,1 0 0,-1 0 0,0 0 0,0 0 0,0 0 0,0-1 0,-1 1 0,0 0 0,1 0 0,-1-1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9CD35-8F91-461D-92CF-CF659058E40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71B8-E3C6-4FD3-85FB-3BCBA5D7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6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57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6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8C9B47-4866-4F9F-9822-D6BB7762D8E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4F33-9DF1-458E-852E-219B3460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61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380.png"/><Relationship Id="rId12" Type="http://schemas.openxmlformats.org/officeDocument/2006/relationships/image" Target="../media/image47.png"/><Relationship Id="rId17" Type="http://schemas.openxmlformats.org/officeDocument/2006/relationships/customXml" Target="../ink/ink7.xml"/><Relationship Id="rId2" Type="http://schemas.openxmlformats.org/officeDocument/2006/relationships/image" Target="../media/image32.png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0.png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10" Type="http://schemas.openxmlformats.org/officeDocument/2006/relationships/customXml" Target="../ink/ink4.xml"/><Relationship Id="rId19" Type="http://schemas.openxmlformats.org/officeDocument/2006/relationships/customXml" Target="../ink/ink8.xml"/><Relationship Id="rId4" Type="http://schemas.openxmlformats.org/officeDocument/2006/relationships/image" Target="../media/image46.png"/><Relationship Id="rId9" Type="http://schemas.openxmlformats.org/officeDocument/2006/relationships/image" Target="../media/image390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14.xml"/><Relationship Id="rId18" Type="http://schemas.openxmlformats.org/officeDocument/2006/relationships/image" Target="../media/image61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customXml" Target="../ink/ink12.xml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69.png"/><Relationship Id="rId18" Type="http://schemas.openxmlformats.org/officeDocument/2006/relationships/customXml" Target="../ink/ink22.xml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12" Type="http://schemas.openxmlformats.org/officeDocument/2006/relationships/customXml" Target="../ink/ink19.xml"/><Relationship Id="rId17" Type="http://schemas.openxmlformats.org/officeDocument/2006/relationships/image" Target="../media/image71.png"/><Relationship Id="rId2" Type="http://schemas.openxmlformats.org/officeDocument/2006/relationships/image" Target="../media/image62.png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customXml" Target="../ink/ink18.xml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customXml" Target="../ink/ink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3.png"/><Relationship Id="rId12" Type="http://schemas.openxmlformats.org/officeDocument/2006/relationships/customXml" Target="../ink/ink27.xml"/><Relationship Id="rId17" Type="http://schemas.openxmlformats.org/officeDocument/2006/relationships/image" Target="../media/image79.png"/><Relationship Id="rId2" Type="http://schemas.openxmlformats.org/officeDocument/2006/relationships/customXml" Target="../ink/ink23.xml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76.png"/><Relationship Id="rId5" Type="http://schemas.openxmlformats.org/officeDocument/2006/relationships/customXml" Target="../ink/ink24.xml"/><Relationship Id="rId15" Type="http://schemas.openxmlformats.org/officeDocument/2006/relationships/image" Target="../media/image78.png"/><Relationship Id="rId10" Type="http://schemas.openxmlformats.org/officeDocument/2006/relationships/customXml" Target="../ink/ink26.xml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customXml" Target="../ink/ink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ustomXml" Target="../ink/ink33.xml"/><Relationship Id="rId18" Type="http://schemas.openxmlformats.org/officeDocument/2006/relationships/image" Target="../media/image76.png"/><Relationship Id="rId3" Type="http://schemas.openxmlformats.org/officeDocument/2006/relationships/customXml" Target="../ink/ink30.xml"/><Relationship Id="rId21" Type="http://schemas.openxmlformats.org/officeDocument/2006/relationships/customXml" Target="../ink/ink37.xml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17" Type="http://schemas.openxmlformats.org/officeDocument/2006/relationships/customXml" Target="../ink/ink35.xml"/><Relationship Id="rId2" Type="http://schemas.openxmlformats.org/officeDocument/2006/relationships/image" Target="../media/image72.png"/><Relationship Id="rId16" Type="http://schemas.openxmlformats.org/officeDocument/2006/relationships/image" Target="../media/image87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customXml" Target="../ink/ink32.xml"/><Relationship Id="rId24" Type="http://schemas.openxmlformats.org/officeDocument/2006/relationships/image" Target="../media/image89.png"/><Relationship Id="rId5" Type="http://schemas.openxmlformats.org/officeDocument/2006/relationships/image" Target="../media/image80.png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image" Target="../media/image84.png"/><Relationship Id="rId19" Type="http://schemas.openxmlformats.org/officeDocument/2006/relationships/customXml" Target="../ink/ink36.xml"/><Relationship Id="rId4" Type="http://schemas.openxmlformats.org/officeDocument/2006/relationships/image" Target="../media/image73.png"/><Relationship Id="rId9" Type="http://schemas.openxmlformats.org/officeDocument/2006/relationships/customXml" Target="../ink/ink31.xml"/><Relationship Id="rId14" Type="http://schemas.openxmlformats.org/officeDocument/2006/relationships/image" Target="../media/image86.png"/><Relationship Id="rId22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43.xml"/><Relationship Id="rId3" Type="http://schemas.openxmlformats.org/officeDocument/2006/relationships/customXml" Target="../ink/ink39.xml"/><Relationship Id="rId7" Type="http://schemas.openxmlformats.org/officeDocument/2006/relationships/customXml" Target="../ink/ink40.xml"/><Relationship Id="rId12" Type="http://schemas.openxmlformats.org/officeDocument/2006/relationships/image" Target="../media/image77.png"/><Relationship Id="rId2" Type="http://schemas.openxmlformats.org/officeDocument/2006/relationships/image" Target="../media/image72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customXml" Target="../ink/ink42.xml"/><Relationship Id="rId5" Type="http://schemas.openxmlformats.org/officeDocument/2006/relationships/image" Target="../media/image80.png"/><Relationship Id="rId15" Type="http://schemas.openxmlformats.org/officeDocument/2006/relationships/customXml" Target="../ink/ink44.xml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customXml" Target="../ink/ink41.xml"/><Relationship Id="rId1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91.png"/><Relationship Id="rId3" Type="http://schemas.openxmlformats.org/officeDocument/2006/relationships/image" Target="../media/image19.png"/><Relationship Id="rId7" Type="http://schemas.openxmlformats.org/officeDocument/2006/relationships/image" Target="../media/image68.png"/><Relationship Id="rId12" Type="http://schemas.openxmlformats.org/officeDocument/2006/relationships/customXml" Target="../ink/ink4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90.png"/><Relationship Id="rId5" Type="http://schemas.openxmlformats.org/officeDocument/2006/relationships/image" Target="../media/image67.png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D855-4093-475A-92CB-25B9327B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58" y="2566615"/>
            <a:ext cx="8444204" cy="726068"/>
          </a:xfrm>
        </p:spPr>
        <p:txBody>
          <a:bodyPr/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Causality constraints on EFTs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BB74C-8175-40FC-8306-C8BE331955A3}"/>
              </a:ext>
            </a:extLst>
          </p:cNvPr>
          <p:cNvSpPr txBox="1"/>
          <p:nvPr/>
        </p:nvSpPr>
        <p:spPr>
          <a:xfrm>
            <a:off x="606496" y="3292683"/>
            <a:ext cx="34218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Sera Cremonini </a:t>
            </a:r>
          </a:p>
          <a:p>
            <a:r>
              <a:rPr lang="en-US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Lehigh University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541A940-A5DC-4163-8234-29436F52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11" y="5336870"/>
            <a:ext cx="1206389" cy="9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&quot;lehigh university logo&quot;">
            <a:extLst>
              <a:ext uri="{FF2B5EF4-FFF2-40B4-BE49-F238E27FC236}">
                <a16:creationId xmlns:a16="http://schemas.microsoft.com/office/drawing/2014/main" id="{AD66142C-63D4-4971-820A-DE5D76BD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5" y="4981967"/>
            <a:ext cx="1044803" cy="104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D6161F-6766-4EBE-B618-9BC3F8B2973B}"/>
              </a:ext>
            </a:extLst>
          </p:cNvPr>
          <p:cNvSpPr txBox="1"/>
          <p:nvPr/>
        </p:nvSpPr>
        <p:spPr>
          <a:xfrm>
            <a:off x="634483" y="6340495"/>
            <a:ext cx="13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July 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3277D9-C408-FDCC-6F96-F9CC240FB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17" y="890778"/>
            <a:ext cx="2983909" cy="293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53C035-8FB5-8BA6-BCDC-053F63EC1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02" y="183372"/>
            <a:ext cx="2983908" cy="726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715AA-2F77-4DFB-2329-34141A11A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864" y="2435291"/>
            <a:ext cx="3164506" cy="427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342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2124138"/>
            <a:ext cx="11655191" cy="435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Time Delay in Shock Wave Background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55B9C-A9ED-C63D-FC25-B97CCA379A23}"/>
              </a:ext>
            </a:extLst>
          </p:cNvPr>
          <p:cNvSpPr txBox="1"/>
          <p:nvPr/>
        </p:nvSpPr>
        <p:spPr>
          <a:xfrm>
            <a:off x="328372" y="1119677"/>
            <a:ext cx="1154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Shapiro time delay: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light going by massive body suffers a time delay relative to motion in flat space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E454C-D359-EF90-2FA2-C1E786CC690F}"/>
              </a:ext>
            </a:extLst>
          </p:cNvPr>
          <p:cNvSpPr txBox="1"/>
          <p:nvPr/>
        </p:nvSpPr>
        <p:spPr>
          <a:xfrm>
            <a:off x="340814" y="1589319"/>
            <a:ext cx="1116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Key point: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time advance  causality violation  will use it to constrain EFTs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483877" y="2161593"/>
            <a:ext cx="562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Generic shock wave solution in flat space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D75E7-57BA-B3A7-B137-B147D221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1" y="2577436"/>
            <a:ext cx="4737815" cy="1005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FCB0D-0F68-0C60-3C1F-40E016BA441A}"/>
              </a:ext>
            </a:extLst>
          </p:cNvPr>
          <p:cNvSpPr txBox="1"/>
          <p:nvPr/>
        </p:nvSpPr>
        <p:spPr>
          <a:xfrm>
            <a:off x="724467" y="3869580"/>
            <a:ext cx="701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Probe particle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experiences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time delay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3155A-35D4-3590-46C1-4F2A0682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51" y="3746434"/>
            <a:ext cx="2403339" cy="707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05DD5-15E3-19CC-6C27-54E274A10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027" y="2534946"/>
            <a:ext cx="2514096" cy="2422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F6B820-BFFB-65AE-DCE2-F0206E245D9B}"/>
              </a:ext>
            </a:extLst>
          </p:cNvPr>
          <p:cNvSpPr txBox="1"/>
          <p:nvPr/>
        </p:nvSpPr>
        <p:spPr>
          <a:xfrm>
            <a:off x="1108259" y="4829014"/>
            <a:ext cx="392176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simple connection between shock-wave profile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 time delay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(fields minimally coupled to GR)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459447-C7F9-5AA6-B8F3-A26E8DA61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318" y="5166823"/>
            <a:ext cx="4145454" cy="6989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878F4605-6C93-3448-C780-F8953F7AFF85}"/>
              </a:ext>
            </a:extLst>
          </p:cNvPr>
          <p:cNvSpPr/>
          <p:nvPr/>
        </p:nvSpPr>
        <p:spPr>
          <a:xfrm rot="18815122">
            <a:off x="8404988" y="5818175"/>
            <a:ext cx="761075" cy="364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7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1037763"/>
            <a:ext cx="11655191" cy="54376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Shock waves from boosting black holes</a:t>
            </a:r>
          </a:p>
          <a:p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571894" y="1160909"/>
            <a:ext cx="107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Can obtain shock wave by taking infinite boost limit of </a:t>
            </a:r>
            <a:r>
              <a:rPr lang="en-US" sz="2400" b="1" dirty="0" err="1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Scwarzschild</a:t>
            </a: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black hole 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6B820-BFFB-65AE-DCE2-F0206E245D9B}"/>
              </a:ext>
            </a:extLst>
          </p:cNvPr>
          <p:cNvSpPr txBox="1"/>
          <p:nvPr/>
        </p:nvSpPr>
        <p:spPr>
          <a:xfrm>
            <a:off x="2111538" y="4807960"/>
            <a:ext cx="240727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4D   log term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78F4605-6C93-3448-C780-F8953F7AFF85}"/>
              </a:ext>
            </a:extLst>
          </p:cNvPr>
          <p:cNvSpPr/>
          <p:nvPr/>
        </p:nvSpPr>
        <p:spPr>
          <a:xfrm rot="5400000">
            <a:off x="1919164" y="2787929"/>
            <a:ext cx="545324" cy="364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BDE2D-03E9-51C4-0099-81EFF5460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04" y="1721892"/>
            <a:ext cx="5535900" cy="28894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569DD-BDBA-A0FE-7F48-94B4CFD3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04" y="4741255"/>
            <a:ext cx="4809514" cy="5690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CCC64-1EA4-9ECB-4F0E-DB619C1D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8" y="3401484"/>
            <a:ext cx="4809514" cy="734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5FBCF9-EA4C-635F-CBE9-82209A2EF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48" y="1843193"/>
            <a:ext cx="5395428" cy="8154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B5B5FA-F290-5265-4F42-B3FC2C1D16D3}"/>
              </a:ext>
            </a:extLst>
          </p:cNvPr>
          <p:cNvSpPr txBox="1"/>
          <p:nvPr/>
        </p:nvSpPr>
        <p:spPr>
          <a:xfrm>
            <a:off x="2839093" y="2772035"/>
            <a:ext cx="223931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Infinite boost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A47614-84C2-DFD7-5940-B64A27AA758F}"/>
              </a:ext>
            </a:extLst>
          </p:cNvPr>
          <p:cNvSpPr/>
          <p:nvPr/>
        </p:nvSpPr>
        <p:spPr>
          <a:xfrm>
            <a:off x="4778635" y="4843532"/>
            <a:ext cx="545324" cy="364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5AD3C2-7A2A-AA9D-7FC8-AA0279074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010" y="5674906"/>
            <a:ext cx="3183483" cy="4939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869AD-766B-8798-8AD3-85B711D88467}"/>
              </a:ext>
            </a:extLst>
          </p:cNvPr>
          <p:cNvSpPr txBox="1"/>
          <p:nvPr/>
        </p:nvSpPr>
        <p:spPr>
          <a:xfrm>
            <a:off x="548811" y="5580915"/>
            <a:ext cx="383215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Probe moving in this background will experience time delay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D6ACE9F-CB39-B977-F0C6-5D94212FD269}"/>
              </a:ext>
            </a:extLst>
          </p:cNvPr>
          <p:cNvSpPr/>
          <p:nvPr/>
        </p:nvSpPr>
        <p:spPr>
          <a:xfrm>
            <a:off x="4555551" y="5744316"/>
            <a:ext cx="545324" cy="364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DE0C11-2B3B-0261-D541-DD203737A3E6}"/>
              </a:ext>
            </a:extLst>
          </p:cNvPr>
          <p:cNvSpPr txBox="1"/>
          <p:nvPr/>
        </p:nvSpPr>
        <p:spPr>
          <a:xfrm>
            <a:off x="9126455" y="5708744"/>
            <a:ext cx="235873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restoring IR cutoff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696120A-03F4-DC50-DF3C-B1D4D53E873D}"/>
              </a:ext>
            </a:extLst>
          </p:cNvPr>
          <p:cNvCxnSpPr>
            <a:stCxn id="25" idx="1"/>
          </p:cNvCxnSpPr>
          <p:nvPr/>
        </p:nvCxnSpPr>
        <p:spPr>
          <a:xfrm rot="10800000">
            <a:off x="8526493" y="5820237"/>
            <a:ext cx="599962" cy="885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0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136" y="985860"/>
            <a:ext cx="11655191" cy="5470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Time Delay from probe scalar field EOM</a:t>
            </a:r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23608-F7CC-C155-C20E-68F54C4B64CC}"/>
              </a:ext>
            </a:extLst>
          </p:cNvPr>
          <p:cNvSpPr txBox="1"/>
          <p:nvPr/>
        </p:nvSpPr>
        <p:spPr>
          <a:xfrm>
            <a:off x="744438" y="3436443"/>
            <a:ext cx="302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Scalar field ansatz: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1C08C6-2382-92E1-D4A3-3750BE9952BB}"/>
              </a:ext>
            </a:extLst>
          </p:cNvPr>
          <p:cNvSpPr txBox="1"/>
          <p:nvPr/>
        </p:nvSpPr>
        <p:spPr>
          <a:xfrm>
            <a:off x="744438" y="4802859"/>
            <a:ext cx="316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Extract time delay…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552506" y="1427202"/>
            <a:ext cx="651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Scalar field </a:t>
            </a: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propagating on </a:t>
            </a:r>
            <a:r>
              <a:rPr lang="en-US" sz="2400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shock wave background 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D7F7B-30FF-DD67-545D-4B0E0E2E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82" y="2332594"/>
            <a:ext cx="5073169" cy="852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89355-B2E9-45B1-DA9A-DD888329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36" y="2481532"/>
            <a:ext cx="3358130" cy="5482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6839F-EE02-D470-8E49-3F10B525C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511" y="3282376"/>
            <a:ext cx="6518711" cy="693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C8CC83-1723-D1EC-CD6B-BED776DD3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997" y="4635002"/>
            <a:ext cx="2217612" cy="6934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4508-CFEF-B3F7-D7AA-6C7A5F998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786" y="1092669"/>
            <a:ext cx="4832078" cy="1025257"/>
          </a:xfrm>
          <a:prstGeom prst="rect">
            <a:avLst/>
          </a:prstGeom>
          <a:ln>
            <a:noFill/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FCDC24F3-B1C6-A0FE-FE06-169C32532AB5}"/>
              </a:ext>
            </a:extLst>
          </p:cNvPr>
          <p:cNvSpPr/>
          <p:nvPr/>
        </p:nvSpPr>
        <p:spPr>
          <a:xfrm>
            <a:off x="6707169" y="2591363"/>
            <a:ext cx="761075" cy="400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5289E-9BBD-1485-9CA9-D174F66913C8}"/>
              </a:ext>
            </a:extLst>
          </p:cNvPr>
          <p:cNvSpPr txBox="1"/>
          <p:nvPr/>
        </p:nvSpPr>
        <p:spPr>
          <a:xfrm>
            <a:off x="7750636" y="4572026"/>
            <a:ext cx="316508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Again, simple connection between shock-wave profile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 time delay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366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1165483"/>
            <a:ext cx="11655191" cy="53659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Shock waves in E&amp;M (no gravity as a warm up exercise)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[SC, B. McPeak, Y. Tang, 2312.17328]</a:t>
            </a:r>
          </a:p>
          <a:p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ourier New" panose="02070309020205020404" pitchFamily="49" charset="0"/>
            </a:endParaRPr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23608-F7CC-C155-C20E-68F54C4B64CC}"/>
              </a:ext>
            </a:extLst>
          </p:cNvPr>
          <p:cNvSpPr txBox="1"/>
          <p:nvPr/>
        </p:nvSpPr>
        <p:spPr>
          <a:xfrm>
            <a:off x="610033" y="2235336"/>
            <a:ext cx="1088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Background: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boosted dyonic charge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Send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photon probe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through resulting shock wave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571894" y="1387060"/>
            <a:ext cx="576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4D Maxwell theory with higher derivatives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8B642-97EC-96F4-A62D-E75F8266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792" y="1221469"/>
            <a:ext cx="5743312" cy="791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E79D4-1356-EF37-F816-2513FB32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77" y="2762869"/>
            <a:ext cx="7094835" cy="495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4AFFBB-0DED-DEDF-2206-D0266AFF7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07" y="4495363"/>
            <a:ext cx="3486510" cy="8292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EDFC3D-1250-5E6D-230F-FC9F7854D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78" y="4488139"/>
            <a:ext cx="2506034" cy="7805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0E4E0C-079F-CC49-E679-100521D8F76B}"/>
              </a:ext>
            </a:extLst>
          </p:cNvPr>
          <p:cNvSpPr txBox="1"/>
          <p:nvPr/>
        </p:nvSpPr>
        <p:spPr>
          <a:xfrm>
            <a:off x="603810" y="3451428"/>
            <a:ext cx="1088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Photon polarizations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generically mixed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by the higher derivative interactions (source)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choose polarizations so they diagonalize four derivative terms: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DF95C-4E35-6F3D-B81C-C01CA9C160C9}"/>
              </a:ext>
            </a:extLst>
          </p:cNvPr>
          <p:cNvSpPr txBox="1"/>
          <p:nvPr/>
        </p:nvSpPr>
        <p:spPr>
          <a:xfrm>
            <a:off x="2850265" y="5641523"/>
            <a:ext cx="297315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Positivity bounds follow immediately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48358B-D261-6ACD-C956-83A5305A7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349" y="5741691"/>
            <a:ext cx="2690093" cy="46486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A172B8E-72DC-1D61-3D44-6EF9D673FADC}"/>
              </a:ext>
            </a:extLst>
          </p:cNvPr>
          <p:cNvSpPr/>
          <p:nvPr/>
        </p:nvSpPr>
        <p:spPr>
          <a:xfrm>
            <a:off x="5852141" y="4709952"/>
            <a:ext cx="761075" cy="400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8DA720-E10F-13FD-4873-598F261517CD}"/>
              </a:ext>
            </a:extLst>
          </p:cNvPr>
          <p:cNvSpPr/>
          <p:nvPr/>
        </p:nvSpPr>
        <p:spPr>
          <a:xfrm>
            <a:off x="6097848" y="5795411"/>
            <a:ext cx="761075" cy="400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DC50-BCB1-CC79-46CD-6DDED67E3320}"/>
              </a:ext>
            </a:extLst>
          </p:cNvPr>
          <p:cNvSpPr txBox="1">
            <a:spLocks/>
          </p:cNvSpPr>
          <p:nvPr/>
        </p:nvSpPr>
        <p:spPr>
          <a:xfrm>
            <a:off x="2221561" y="2637483"/>
            <a:ext cx="7748878" cy="11507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Next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: </a:t>
            </a:r>
          </a:p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restore gravity </a:t>
            </a:r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 Einstein-Maxwell </a:t>
            </a:r>
            <a:r>
              <a:rPr lang="en-US" sz="3200" b="1" dirty="0" err="1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theroy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ourier New" panose="02070309020205020404" pitchFamily="49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486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AE0D7A-016D-7652-0D83-39A88447D09F}"/>
              </a:ext>
            </a:extLst>
          </p:cNvPr>
          <p:cNvSpPr/>
          <p:nvPr/>
        </p:nvSpPr>
        <p:spPr>
          <a:xfrm>
            <a:off x="371968" y="1165483"/>
            <a:ext cx="11655191" cy="53659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Charged Gravitational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Shock-Waves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[SC, B. McPeak, Y. Tang, 2312.17328]</a:t>
            </a:r>
          </a:p>
          <a:p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ourier New" panose="02070309020205020404" pitchFamily="49" charset="0"/>
            </a:endParaRPr>
          </a:p>
          <a:p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23608-F7CC-C155-C20E-68F54C4B64CC}"/>
              </a:ext>
            </a:extLst>
          </p:cNvPr>
          <p:cNvSpPr txBox="1"/>
          <p:nvPr/>
        </p:nvSpPr>
        <p:spPr>
          <a:xfrm>
            <a:off x="610033" y="1311604"/>
            <a:ext cx="1088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Recall 4D Schwarzschild black hole in infinite boost limit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531C58-4ABA-CBB1-A113-B3FB712C883C}"/>
              </a:ext>
            </a:extLst>
          </p:cNvPr>
          <p:cNvSpPr txBox="1"/>
          <p:nvPr/>
        </p:nvSpPr>
        <p:spPr>
          <a:xfrm>
            <a:off x="969057" y="3459714"/>
            <a:ext cx="192081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Infinitely boosted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RN black hole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E4E0C-079F-CC49-E679-100521D8F76B}"/>
              </a:ext>
            </a:extLst>
          </p:cNvPr>
          <p:cNvSpPr txBox="1"/>
          <p:nvPr/>
        </p:nvSpPr>
        <p:spPr>
          <a:xfrm>
            <a:off x="582572" y="2722887"/>
            <a:ext cx="687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Repeat procedure for charged BH  get charged shock wave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DF95C-4E35-6F3D-B81C-C01CA9C160C9}"/>
              </a:ext>
            </a:extLst>
          </p:cNvPr>
          <p:cNvSpPr txBox="1"/>
          <p:nvPr/>
        </p:nvSpPr>
        <p:spPr>
          <a:xfrm>
            <a:off x="9033901" y="1379430"/>
            <a:ext cx="276792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Log is a feature of 4D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(will lead to IR issues)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D3F92-B973-5AD1-A347-F2E565B2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450" y="1918855"/>
            <a:ext cx="5281118" cy="624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04AF4-D1D2-D4EC-B4B0-D2E2C79B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190" y="3464583"/>
            <a:ext cx="6873836" cy="1005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B587F5-95F9-5D48-7BF3-1A8C164030DD}"/>
              </a:ext>
            </a:extLst>
          </p:cNvPr>
          <p:cNvSpPr txBox="1"/>
          <p:nvPr/>
        </p:nvSpPr>
        <p:spPr>
          <a:xfrm>
            <a:off x="682951" y="5347315"/>
            <a:ext cx="719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Simple exercise: compute time delay for a (minimally coupled) </a:t>
            </a:r>
          </a:p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complex charged scalar 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40066-898A-B42A-1690-717CB666A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595" y="5282121"/>
            <a:ext cx="3614147" cy="77308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248DAA-7790-9069-96B4-ACA15E047082}"/>
              </a:ext>
            </a:extLst>
          </p:cNvPr>
          <p:cNvGrpSpPr/>
          <p:nvPr/>
        </p:nvGrpSpPr>
        <p:grpSpPr>
          <a:xfrm>
            <a:off x="5603634" y="4286335"/>
            <a:ext cx="4127040" cy="666720"/>
            <a:chOff x="5650288" y="4650230"/>
            <a:chExt cx="412704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EF774F-60BE-3C39-8F12-1099A9082C72}"/>
                    </a:ext>
                  </a:extLst>
                </p14:cNvPr>
                <p14:cNvContentPartPr/>
                <p14:nvPr/>
              </p14:nvContentPartPr>
              <p14:xfrm>
                <a:off x="5650288" y="4650230"/>
                <a:ext cx="3158280" cy="27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EF774F-60BE-3C39-8F12-1099A9082C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41288" y="4641230"/>
                  <a:ext cx="3175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9D6460-1812-2EC9-DCEC-19366F0C275E}"/>
                    </a:ext>
                  </a:extLst>
                </p14:cNvPr>
                <p14:cNvContentPartPr/>
                <p14:nvPr/>
              </p14:nvContentPartPr>
              <p14:xfrm>
                <a:off x="7389088" y="5014910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9D6460-1812-2EC9-DCEC-19366F0C27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80448" y="50059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72FD30-7F5E-486D-F3D2-79E818818693}"/>
                    </a:ext>
                  </a:extLst>
                </p14:cNvPr>
                <p14:cNvContentPartPr/>
                <p14:nvPr/>
              </p14:nvContentPartPr>
              <p14:xfrm>
                <a:off x="7456408" y="4922390"/>
                <a:ext cx="2320920" cy="39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72FD30-7F5E-486D-F3D2-79E8188186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47768" y="4913390"/>
                  <a:ext cx="2338560" cy="412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BCF6EF1-E3AA-1D1B-33A0-D6AAD3A4B6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6606" y="2491973"/>
            <a:ext cx="3036840" cy="76168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94C38-ED1C-0FCD-FE82-F8BAAA508B98}"/>
              </a:ext>
            </a:extLst>
          </p:cNvPr>
          <p:cNvGrpSpPr/>
          <p:nvPr/>
        </p:nvGrpSpPr>
        <p:grpSpPr>
          <a:xfrm>
            <a:off x="7887688" y="2456390"/>
            <a:ext cx="2710440" cy="1088280"/>
            <a:chOff x="7887688" y="2456390"/>
            <a:chExt cx="2710440" cy="10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9A4D90-7369-0967-46C6-2827A05D61C1}"/>
                    </a:ext>
                  </a:extLst>
                </p14:cNvPr>
                <p14:cNvContentPartPr/>
                <p14:nvPr/>
              </p14:nvContentPartPr>
              <p14:xfrm>
                <a:off x="9135088" y="2456390"/>
                <a:ext cx="577800" cy="522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9A4D90-7369-0967-46C6-2827A05D61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6088" y="2447390"/>
                  <a:ext cx="5954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C5A8BF-634A-A5BF-4B50-C55B724D368C}"/>
                    </a:ext>
                  </a:extLst>
                </p14:cNvPr>
                <p14:cNvContentPartPr/>
                <p14:nvPr/>
              </p14:nvContentPartPr>
              <p14:xfrm>
                <a:off x="9998368" y="2555030"/>
                <a:ext cx="599760" cy="66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C5A8BF-634A-A5BF-4B50-C55B724D36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89368" y="2546030"/>
                  <a:ext cx="61740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BDC30F-3199-3113-A346-D088AE64F3B3}"/>
                    </a:ext>
                  </a:extLst>
                </p14:cNvPr>
                <p14:cNvContentPartPr/>
                <p14:nvPr/>
              </p14:nvContentPartPr>
              <p14:xfrm>
                <a:off x="7887688" y="2726750"/>
                <a:ext cx="1182240" cy="81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BDC30F-3199-3113-A346-D088AE64F3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79048" y="2717750"/>
                  <a:ext cx="119988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97179C-7D68-54A4-444F-1A72A78464EB}"/>
                    </a:ext>
                  </a:extLst>
                </p14:cNvPr>
                <p14:cNvContentPartPr/>
                <p14:nvPr/>
              </p14:nvContentPartPr>
              <p14:xfrm>
                <a:off x="8532448" y="3176750"/>
                <a:ext cx="1649880" cy="323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97179C-7D68-54A4-444F-1A72A78464E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23448" y="3168110"/>
                  <a:ext cx="1667520" cy="340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7493725-FDC3-1F08-A7B3-DC596F3066F2}"/>
              </a:ext>
            </a:extLst>
          </p:cNvPr>
          <p:cNvSpPr txBox="1"/>
          <p:nvPr/>
        </p:nvSpPr>
        <p:spPr>
          <a:xfrm>
            <a:off x="4019490" y="4599166"/>
            <a:ext cx="250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Shock wave profile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345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483901D-8980-3B76-2B57-D71AA8F580D8}"/>
              </a:ext>
            </a:extLst>
          </p:cNvPr>
          <p:cNvSpPr/>
          <p:nvPr/>
        </p:nvSpPr>
        <p:spPr>
          <a:xfrm>
            <a:off x="297322" y="1268965"/>
            <a:ext cx="11655191" cy="52624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Higher derivative corrections to Einstein-Maxwell</a:t>
            </a:r>
          </a:p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[SC, B. McPeak, Y. Tang</a:t>
            </a:r>
            <a:r>
              <a:rPr lang="en-US" sz="20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, 2312.17328]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23608-F7CC-C155-C20E-68F54C4B64CC}"/>
              </a:ext>
            </a:extLst>
          </p:cNvPr>
          <p:cNvSpPr txBox="1"/>
          <p:nvPr/>
        </p:nvSpPr>
        <p:spPr>
          <a:xfrm>
            <a:off x="1733740" y="5193950"/>
            <a:ext cx="867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We expect </a:t>
            </a: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two different effects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Contribution from the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geometry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itself (present even at 2-derivative level)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Contribution from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higher derivative terms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557154" y="1429198"/>
            <a:ext cx="110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Einstein-Maxwell with (perturbatively small) higher derivative corrections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E4E0C-079F-CC49-E679-100521D8F76B}"/>
              </a:ext>
            </a:extLst>
          </p:cNvPr>
          <p:cNvSpPr txBox="1"/>
          <p:nvPr/>
        </p:nvSpPr>
        <p:spPr>
          <a:xfrm>
            <a:off x="4969763" y="2888795"/>
            <a:ext cx="270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QFT case 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rgbClr val="0070C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&gt; 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&gt; 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6936A-6C13-3DAE-A273-9FD9339A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86" y="1979353"/>
            <a:ext cx="9075772" cy="73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2E144-03A5-27B2-1009-6BAED24AC3BA}"/>
              </a:ext>
            </a:extLst>
          </p:cNvPr>
          <p:cNvSpPr txBox="1"/>
          <p:nvPr/>
        </p:nvSpPr>
        <p:spPr>
          <a:xfrm>
            <a:off x="652941" y="3743143"/>
            <a:ext cx="1086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Logic: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compute time delay experienced by probe photon propagating on a CHARGED shock-wave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 Obtain constraints on Wilson coefficients of EFT </a:t>
            </a: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5FADE3-9894-6CA4-D142-6DBCD100C83B}"/>
                  </a:ext>
                </a:extLst>
              </p14:cNvPr>
              <p14:cNvContentPartPr/>
              <p14:nvPr/>
            </p14:nvContentPartPr>
            <p14:xfrm>
              <a:off x="4945464" y="2485015"/>
              <a:ext cx="2960280" cy="42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5FADE3-9894-6CA4-D142-6DBCD100C8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464" y="2476007"/>
                <a:ext cx="2977920" cy="445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7D7664-3B17-5AE5-9454-0031C2C72CE7}"/>
                  </a:ext>
                </a:extLst>
              </p14:cNvPr>
              <p14:cNvContentPartPr/>
              <p14:nvPr/>
            </p14:nvContentPartPr>
            <p14:xfrm>
              <a:off x="8318027" y="2558027"/>
              <a:ext cx="1596240" cy="20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7D7664-3B17-5AE5-9454-0031C2C72C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9025" y="2549027"/>
                <a:ext cx="1613884" cy="224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82E7582-7E54-52CD-51AD-0ED452A26098}"/>
              </a:ext>
            </a:extLst>
          </p:cNvPr>
          <p:cNvSpPr txBox="1"/>
          <p:nvPr/>
        </p:nvSpPr>
        <p:spPr>
          <a:xfrm>
            <a:off x="8257590" y="2888137"/>
            <a:ext cx="218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Recall CEMZ had studied this term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34352D-F709-BE61-277C-23EA99CFFF25}"/>
              </a:ext>
            </a:extLst>
          </p:cNvPr>
          <p:cNvGrpSpPr/>
          <p:nvPr/>
        </p:nvGrpSpPr>
        <p:grpSpPr>
          <a:xfrm>
            <a:off x="10470328" y="2235710"/>
            <a:ext cx="194400" cy="234720"/>
            <a:chOff x="10470328" y="2235710"/>
            <a:chExt cx="19440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B4AFB7-0D59-0F5D-3CAF-5EFBA2F323A5}"/>
                    </a:ext>
                  </a:extLst>
                </p14:cNvPr>
                <p14:cNvContentPartPr/>
                <p14:nvPr/>
              </p14:nvContentPartPr>
              <p14:xfrm>
                <a:off x="10470328" y="2370350"/>
                <a:ext cx="19440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B4AFB7-0D59-0F5D-3CAF-5EFBA2F323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34688" y="2334710"/>
                  <a:ext cx="26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3B7BD9-902A-8D06-5127-2B691B01714B}"/>
                    </a:ext>
                  </a:extLst>
                </p14:cNvPr>
                <p14:cNvContentPartPr/>
                <p14:nvPr/>
              </p14:nvContentPartPr>
              <p14:xfrm>
                <a:off x="10587328" y="2235710"/>
                <a:ext cx="18000" cy="23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3B7BD9-902A-8D06-5127-2B691B0171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51688" y="2199710"/>
                  <a:ext cx="8964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76D1F0-3937-2FE6-33A0-838B37E88C41}"/>
                  </a:ext>
                </a:extLst>
              </p14:cNvPr>
              <p14:cNvContentPartPr/>
              <p14:nvPr/>
            </p14:nvContentPartPr>
            <p14:xfrm>
              <a:off x="10893688" y="2492030"/>
              <a:ext cx="972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76D1F0-3937-2FE6-33A0-838B37E88C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57688" y="2456030"/>
                <a:ext cx="8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01ABDD-C054-B688-B6E5-0E80A8FF8293}"/>
                  </a:ext>
                </a:extLst>
              </p14:cNvPr>
              <p14:cNvContentPartPr/>
              <p14:nvPr/>
            </p14:nvContentPartPr>
            <p14:xfrm>
              <a:off x="11163688" y="250535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01ABDD-C054-B688-B6E5-0E80A8FF82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28048" y="24697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B6616B-C956-EA33-AA64-08B60842EBF7}"/>
                  </a:ext>
                </a:extLst>
              </p14:cNvPr>
              <p14:cNvContentPartPr/>
              <p14:nvPr/>
            </p14:nvContentPartPr>
            <p14:xfrm>
              <a:off x="11474008" y="2492030"/>
              <a:ext cx="19080" cy="9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B6616B-C956-EA33-AA64-08B60842EB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38368" y="2456030"/>
                <a:ext cx="90720" cy="8136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1AC6B8A9-E83E-7C24-D36C-EF5CF35D5A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8012" y="4564208"/>
            <a:ext cx="7518553" cy="4571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67A0C2-E3F1-B1BD-A3FD-C53A566B5E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58718" y="4554704"/>
            <a:ext cx="2272542" cy="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6744142-4751-1CC5-4BDD-5FB6C41A9183}"/>
              </a:ext>
            </a:extLst>
          </p:cNvPr>
          <p:cNvSpPr/>
          <p:nvPr/>
        </p:nvSpPr>
        <p:spPr>
          <a:xfrm>
            <a:off x="297322" y="1306289"/>
            <a:ext cx="11655191" cy="52624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603810" y="1373214"/>
            <a:ext cx="11023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Focus on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purely electric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case for simplicity (see paper for dyonic case).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Photon EOMs, infinite boost limit: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E4E0C-079F-CC49-E679-100521D8F76B}"/>
              </a:ext>
            </a:extLst>
          </p:cNvPr>
          <p:cNvSpPr txBox="1"/>
          <p:nvPr/>
        </p:nvSpPr>
        <p:spPr>
          <a:xfrm>
            <a:off x="904309" y="2270379"/>
            <a:ext cx="82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Pol 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02E26-5FCF-7D63-21A4-2D1FA003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55" y="2108819"/>
            <a:ext cx="8291278" cy="670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145AFF-A133-8189-C60F-BAC0FB75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20" y="3013764"/>
            <a:ext cx="8169348" cy="6629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F1751D-4161-315E-70B1-E6A706F032C3}"/>
              </a:ext>
            </a:extLst>
          </p:cNvPr>
          <p:cNvSpPr txBox="1"/>
          <p:nvPr/>
        </p:nvSpPr>
        <p:spPr>
          <a:xfrm>
            <a:off x="904309" y="3175391"/>
            <a:ext cx="82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Pol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3585789-4B74-3B92-0B2C-E8071527FE48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Higher derivative corrections to Einstein-Maxwell</a:t>
            </a:r>
          </a:p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[SC, B. McPeak, Y. Tang</a:t>
            </a:r>
            <a:r>
              <a:rPr lang="en-US" sz="20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, 2312.17328]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18BAD5-3F78-1C2A-2819-DCBB7454D193}"/>
              </a:ext>
            </a:extLst>
          </p:cNvPr>
          <p:cNvSpPr/>
          <p:nvPr/>
        </p:nvSpPr>
        <p:spPr>
          <a:xfrm>
            <a:off x="1857055" y="2223975"/>
            <a:ext cx="821854" cy="570463"/>
          </a:xfrm>
          <a:prstGeom prst="ellipse">
            <a:avLst/>
          </a:prstGeom>
          <a:solidFill>
            <a:schemeClr val="accent3">
              <a:alpha val="34118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59FF231-EC8D-66FA-AD18-DB06BE158381}"/>
              </a:ext>
            </a:extLst>
          </p:cNvPr>
          <p:cNvSpPr/>
          <p:nvPr/>
        </p:nvSpPr>
        <p:spPr>
          <a:xfrm>
            <a:off x="1972133" y="3104163"/>
            <a:ext cx="821854" cy="570463"/>
          </a:xfrm>
          <a:prstGeom prst="ellipse">
            <a:avLst/>
          </a:prstGeom>
          <a:solidFill>
            <a:schemeClr val="accent3">
              <a:alpha val="34118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5D2FD7C1-DB72-460D-D2D3-25981F1C3C07}"/>
              </a:ext>
            </a:extLst>
          </p:cNvPr>
          <p:cNvCxnSpPr/>
          <p:nvPr/>
        </p:nvCxnSpPr>
        <p:spPr>
          <a:xfrm rot="10800000" flipV="1">
            <a:off x="2678910" y="1726163"/>
            <a:ext cx="7164887" cy="5442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82902263-B9BA-AB07-8A2A-6E5789A9A6E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09802" y="1752161"/>
            <a:ext cx="6912699" cy="15508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FFD5B27-E126-02BA-CB4B-FCF55A75A2DB}"/>
              </a:ext>
            </a:extLst>
          </p:cNvPr>
          <p:cNvSpPr txBox="1"/>
          <p:nvPr/>
        </p:nvSpPr>
        <p:spPr>
          <a:xfrm>
            <a:off x="9382198" y="1535040"/>
            <a:ext cx="176038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polarizations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28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6744142-4751-1CC5-4BDD-5FB6C41A9183}"/>
              </a:ext>
            </a:extLst>
          </p:cNvPr>
          <p:cNvSpPr/>
          <p:nvPr/>
        </p:nvSpPr>
        <p:spPr>
          <a:xfrm>
            <a:off x="297322" y="1268965"/>
            <a:ext cx="11655191" cy="52624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603810" y="1373214"/>
            <a:ext cx="11023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Focus on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purely electric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case for simplicity (see paper for dyonic case).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Photon EOMs, infinite boost limit: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E4E0C-079F-CC49-E679-100521D8F76B}"/>
              </a:ext>
            </a:extLst>
          </p:cNvPr>
          <p:cNvSpPr txBox="1"/>
          <p:nvPr/>
        </p:nvSpPr>
        <p:spPr>
          <a:xfrm>
            <a:off x="904309" y="2270379"/>
            <a:ext cx="82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Pol 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702E26-5FCF-7D63-21A4-2D1FA003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55" y="2108819"/>
            <a:ext cx="8291278" cy="670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EF2CF1-C926-3D20-C25F-804273507FC0}"/>
              </a:ext>
            </a:extLst>
          </p:cNvPr>
          <p:cNvSpPr txBox="1"/>
          <p:nvPr/>
        </p:nvSpPr>
        <p:spPr>
          <a:xfrm>
            <a:off x="687567" y="3826054"/>
            <a:ext cx="1682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Time delays:</a:t>
            </a:r>
            <a:endParaRPr lang="en-US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45AFF-A133-8189-C60F-BAC0FB75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020" y="3013764"/>
            <a:ext cx="8169348" cy="662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9F985D-B0CA-E1EE-6BE4-185BCCEBF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573" y="4158459"/>
            <a:ext cx="5502117" cy="6858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DF7CAC-431B-B92B-3C36-D4BFF95F9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056" y="5078645"/>
            <a:ext cx="5471634" cy="6629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F1751D-4161-315E-70B1-E6A706F032C3}"/>
              </a:ext>
            </a:extLst>
          </p:cNvPr>
          <p:cNvSpPr txBox="1"/>
          <p:nvPr/>
        </p:nvSpPr>
        <p:spPr>
          <a:xfrm>
            <a:off x="904309" y="3175391"/>
            <a:ext cx="82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Pol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616D4-5344-2F47-7826-E214804BE09E}"/>
              </a:ext>
            </a:extLst>
          </p:cNvPr>
          <p:cNvSpPr txBox="1"/>
          <p:nvPr/>
        </p:nvSpPr>
        <p:spPr>
          <a:xfrm>
            <a:off x="898088" y="4335559"/>
            <a:ext cx="82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Pol 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C70663-4FD3-664E-46A2-1FA8DF52EED7}"/>
              </a:ext>
            </a:extLst>
          </p:cNvPr>
          <p:cNvSpPr txBox="1"/>
          <p:nvPr/>
        </p:nvSpPr>
        <p:spPr>
          <a:xfrm>
            <a:off x="898088" y="5240571"/>
            <a:ext cx="821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Pol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BBB307-D5DA-1183-47BA-FBDA354ECF67}"/>
                  </a:ext>
                </a:extLst>
              </p14:cNvPr>
              <p14:cNvContentPartPr/>
              <p14:nvPr/>
            </p14:nvContentPartPr>
            <p14:xfrm>
              <a:off x="3109408" y="5576510"/>
              <a:ext cx="1907280" cy="36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BBB307-D5DA-1183-47BA-FBDA354ECF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0408" y="5567870"/>
                <a:ext cx="1924920" cy="38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52C46E0C-5670-B7A1-5229-EB179A571A80}"/>
              </a:ext>
            </a:extLst>
          </p:cNvPr>
          <p:cNvGrpSpPr/>
          <p:nvPr/>
        </p:nvGrpSpPr>
        <p:grpSpPr>
          <a:xfrm>
            <a:off x="6132328" y="3838790"/>
            <a:ext cx="2460600" cy="438840"/>
            <a:chOff x="6132328" y="3838790"/>
            <a:chExt cx="24606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C8C3073-2A0A-476C-1B75-5FD5392738D7}"/>
                    </a:ext>
                  </a:extLst>
                </p14:cNvPr>
                <p14:cNvContentPartPr/>
                <p14:nvPr/>
              </p14:nvContentPartPr>
              <p14:xfrm>
                <a:off x="6172648" y="3838790"/>
                <a:ext cx="2420280" cy="434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C8C3073-2A0A-476C-1B75-5FD5392738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4008" y="3829790"/>
                  <a:ext cx="24379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9D4FC9-88D8-5DA6-CAA7-C45643BCEDC2}"/>
                    </a:ext>
                  </a:extLst>
                </p14:cNvPr>
                <p14:cNvContentPartPr/>
                <p14:nvPr/>
              </p14:nvContentPartPr>
              <p14:xfrm>
                <a:off x="6226648" y="4173950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9D4FC9-88D8-5DA6-CAA7-C45643BCED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18008" y="41649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5465B3-5646-3A3D-DE56-96785A60B78F}"/>
                    </a:ext>
                  </a:extLst>
                </p14:cNvPr>
                <p14:cNvContentPartPr/>
                <p14:nvPr/>
              </p14:nvContentPartPr>
              <p14:xfrm>
                <a:off x="6132328" y="4076390"/>
                <a:ext cx="264600" cy="201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5465B3-5646-3A3D-DE56-96785A60B7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23688" y="4067390"/>
                  <a:ext cx="28224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0115349-880D-BA94-CDF5-A73E63957F53}"/>
              </a:ext>
            </a:extLst>
          </p:cNvPr>
          <p:cNvGrpSpPr/>
          <p:nvPr/>
        </p:nvGrpSpPr>
        <p:grpSpPr>
          <a:xfrm>
            <a:off x="6059608" y="5657998"/>
            <a:ext cx="2279160" cy="375480"/>
            <a:chOff x="6059608" y="5667329"/>
            <a:chExt cx="22791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87707B-C575-7EBB-4543-171FF1321806}"/>
                    </a:ext>
                  </a:extLst>
                </p14:cNvPr>
                <p14:cNvContentPartPr/>
                <p14:nvPr/>
              </p14:nvContentPartPr>
              <p14:xfrm>
                <a:off x="6109648" y="5667329"/>
                <a:ext cx="2229120" cy="37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87707B-C575-7EBB-4543-171FF13218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00648" y="5658329"/>
                  <a:ext cx="2246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286662-90D2-2012-0433-ADA8C7A311EF}"/>
                    </a:ext>
                  </a:extLst>
                </p14:cNvPr>
                <p14:cNvContentPartPr/>
                <p14:nvPr/>
              </p14:nvContentPartPr>
              <p14:xfrm>
                <a:off x="6059608" y="5679830"/>
                <a:ext cx="294120" cy="24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286662-90D2-2012-0433-ADA8C7A311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50608" y="5671190"/>
                  <a:ext cx="311760" cy="262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20EBF82-3933-05A5-CF92-9509788CB2A0}"/>
              </a:ext>
            </a:extLst>
          </p:cNvPr>
          <p:cNvSpPr txBox="1"/>
          <p:nvPr/>
        </p:nvSpPr>
        <p:spPr>
          <a:xfrm>
            <a:off x="1857055" y="5981155"/>
            <a:ext cx="375376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Pure geometry contribution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911D3B-306C-728A-AE0C-90E5A24F2D14}"/>
              </a:ext>
            </a:extLst>
          </p:cNvPr>
          <p:cNvSpPr txBox="1"/>
          <p:nvPr/>
        </p:nvSpPr>
        <p:spPr>
          <a:xfrm>
            <a:off x="8544209" y="4342210"/>
            <a:ext cx="295443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Weyl F^2 term rotates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olarizations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(can’t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diagonalize them)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3585789-4B74-3B92-0B2C-E8071527FE48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Higher derivative corrections to Einstein-Maxwell</a:t>
            </a:r>
          </a:p>
          <a:p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[SC, B. McPeak, Y. Tang</a:t>
            </a:r>
            <a:r>
              <a:rPr lang="en-US" sz="20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, 2312.17328]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83FF5E2-4525-F44A-6B55-D73A6BD47417}"/>
                  </a:ext>
                </a:extLst>
              </p14:cNvPr>
              <p14:cNvContentPartPr/>
              <p14:nvPr/>
            </p14:nvContentPartPr>
            <p14:xfrm>
              <a:off x="3131177" y="4618569"/>
              <a:ext cx="1907280" cy="36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83FF5E2-4525-F44A-6B55-D73A6BD474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2177" y="4609929"/>
                <a:ext cx="192492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53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1004729"/>
            <a:ext cx="11655191" cy="5470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Main features</a:t>
            </a:r>
          </a:p>
          <a:p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520691" y="1241277"/>
            <a:ext cx="715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Combining all results for both polarizations,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schematically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BBB307-D5DA-1183-47BA-FBDA354ECF67}"/>
                  </a:ext>
                </a:extLst>
              </p14:cNvPr>
              <p14:cNvContentPartPr/>
              <p14:nvPr/>
            </p14:nvContentPartPr>
            <p14:xfrm>
              <a:off x="3110385" y="2572359"/>
              <a:ext cx="2329362" cy="36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BBB307-D5DA-1183-47BA-FBDA354ECF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1386" y="2563719"/>
                <a:ext cx="2347001" cy="381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C3641D8-2E8F-5AAB-33E1-70E9F9265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98" y="1727022"/>
            <a:ext cx="7155871" cy="919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F5F5C-2C19-EF8E-DDE2-C9041FBC9C6B}"/>
              </a:ext>
            </a:extLst>
          </p:cNvPr>
          <p:cNvSpPr txBox="1"/>
          <p:nvPr/>
        </p:nvSpPr>
        <p:spPr>
          <a:xfrm>
            <a:off x="757550" y="3857075"/>
            <a:ext cx="10859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When GR decouples			     one recovers QFT bounds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Gravity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weakens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the field theory results (</a:t>
            </a:r>
            <a:r>
              <a:rPr lang="en-US" sz="2000" b="1" u="sng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generic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Naively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rgbClr val="C0000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terms dominate at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small </a:t>
            </a:r>
            <a:r>
              <a:rPr lang="en-US" sz="2000" b="1" dirty="0">
                <a:solidFill>
                  <a:srgbClr val="C0000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r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(can eliminate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) but you can’t trust the computation arbitrarily close to the source  there is some UV cutoff </a:t>
            </a:r>
            <a:r>
              <a:rPr lang="en-US" sz="2000" i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F752-EF93-635E-6E6C-8A91E43895C9}"/>
              </a:ext>
            </a:extLst>
          </p:cNvPr>
          <p:cNvSpPr txBox="1"/>
          <p:nvPr/>
        </p:nvSpPr>
        <p:spPr>
          <a:xfrm>
            <a:off x="3657600" y="3042754"/>
            <a:ext cx="206519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pure geometry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contribution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CF34C1-C39B-0DBD-5614-E46FFD8929B6}"/>
                  </a:ext>
                </a:extLst>
              </p14:cNvPr>
              <p14:cNvContentPartPr/>
              <p14:nvPr/>
            </p14:nvContentPartPr>
            <p14:xfrm>
              <a:off x="5847360" y="2575466"/>
              <a:ext cx="3576557" cy="36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CF34C1-C39B-0DBD-5614-E46FFD8929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8720" y="2566826"/>
                <a:ext cx="3594197" cy="381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C75522D-846B-9408-8E86-2A7B9133F19E}"/>
              </a:ext>
            </a:extLst>
          </p:cNvPr>
          <p:cNvSpPr txBox="1"/>
          <p:nvPr/>
        </p:nvSpPr>
        <p:spPr>
          <a:xfrm>
            <a:off x="7504927" y="3027201"/>
            <a:ext cx="230154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higher deriv. terms contribution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1815E-A6CF-202A-49FC-2B96DB17ABA6}"/>
              </a:ext>
            </a:extLst>
          </p:cNvPr>
          <p:cNvSpPr txBox="1"/>
          <p:nvPr/>
        </p:nvSpPr>
        <p:spPr>
          <a:xfrm>
            <a:off x="8265371" y="1269292"/>
            <a:ext cx="1359155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rgbClr val="00206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AA3B36-C3DA-0C9C-C1EC-D635E58B4266}"/>
                  </a:ext>
                </a:extLst>
              </p14:cNvPr>
              <p14:cNvContentPartPr/>
              <p14:nvPr/>
            </p14:nvContentPartPr>
            <p14:xfrm>
              <a:off x="5542288" y="1912430"/>
              <a:ext cx="666720" cy="63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AA3B36-C3DA-0C9C-C1EC-D635E58B42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3648" y="1903430"/>
                <a:ext cx="684360" cy="6487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EB7EC41F-1BB9-501C-C383-A35E6C86E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735" y="4119276"/>
            <a:ext cx="1235198" cy="4220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BCE04D-8327-28F4-B70A-8026D5CD3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3917" y="5688842"/>
            <a:ext cx="1065104" cy="32885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F992720-C35B-9B3B-A451-CA6FDD05059C}"/>
              </a:ext>
            </a:extLst>
          </p:cNvPr>
          <p:cNvSpPr txBox="1"/>
          <p:nvPr/>
        </p:nvSpPr>
        <p:spPr>
          <a:xfrm>
            <a:off x="757550" y="2609345"/>
            <a:ext cx="13591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Electric or magnetic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018F821-F5BD-925C-712B-4F64BB40C60E}"/>
                  </a:ext>
                </a:extLst>
              </p14:cNvPr>
              <p14:cNvContentPartPr/>
              <p14:nvPr/>
            </p14:nvContentPartPr>
            <p14:xfrm>
              <a:off x="3535648" y="1764470"/>
              <a:ext cx="485640" cy="518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018F821-F5BD-925C-712B-4F64BB40C6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27008" y="1755470"/>
                <a:ext cx="5032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A2380F1-2F2B-FAAC-D9C5-F7A46AD91978}"/>
                  </a:ext>
                </a:extLst>
              </p14:cNvPr>
              <p14:cNvContentPartPr/>
              <p14:nvPr/>
            </p14:nvContentPartPr>
            <p14:xfrm>
              <a:off x="5860888" y="1574750"/>
              <a:ext cx="2366280" cy="360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A2380F1-2F2B-FAAC-D9C5-F7A46AD919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2248" y="1566110"/>
                <a:ext cx="238392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7E33574E-41A2-7F7E-3BA0-4C29A7179E0F}"/>
              </a:ext>
            </a:extLst>
          </p:cNvPr>
          <p:cNvGrpSpPr/>
          <p:nvPr/>
        </p:nvGrpSpPr>
        <p:grpSpPr>
          <a:xfrm>
            <a:off x="1280608" y="1687070"/>
            <a:ext cx="2282040" cy="963000"/>
            <a:chOff x="1280608" y="1687070"/>
            <a:chExt cx="228204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F9BE43-B87E-C3A3-AF13-C88706CB50A7}"/>
                    </a:ext>
                  </a:extLst>
                </p14:cNvPr>
                <p14:cNvContentPartPr/>
                <p14:nvPr/>
              </p14:nvContentPartPr>
              <p14:xfrm>
                <a:off x="1280608" y="1745750"/>
                <a:ext cx="2282040" cy="90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F9BE43-B87E-C3A3-AF13-C88706CB50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1968" y="1737110"/>
                  <a:ext cx="229968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E08137-BB2A-17ED-25B4-100CD2E28AFC}"/>
                    </a:ext>
                  </a:extLst>
                </p14:cNvPr>
                <p14:cNvContentPartPr/>
                <p14:nvPr/>
              </p14:nvContentPartPr>
              <p14:xfrm>
                <a:off x="3402088" y="1687070"/>
                <a:ext cx="141120" cy="20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E08137-BB2A-17ED-25B4-100CD2E28A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3448" y="1678430"/>
                  <a:ext cx="15876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121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EC1C53-DDF3-C100-E799-26DF9EBE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68" y="4160120"/>
            <a:ext cx="1872249" cy="1644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CA92C0-5B6B-DC75-2BB5-884D00F324B3}"/>
              </a:ext>
            </a:extLst>
          </p:cNvPr>
          <p:cNvSpPr txBox="1"/>
          <p:nvPr/>
        </p:nvSpPr>
        <p:spPr>
          <a:xfrm>
            <a:off x="404424" y="455675"/>
            <a:ext cx="10963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Based on: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2312.17328 with B. McPeak, Y. Tang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work in progress with B. McPeak, M.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Moezzi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M.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Rajaguru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5FCD9-9C1C-8485-84BF-07FF62D37418}"/>
              </a:ext>
            </a:extLst>
          </p:cNvPr>
          <p:cNvSpPr txBox="1"/>
          <p:nvPr/>
        </p:nvSpPr>
        <p:spPr>
          <a:xfrm>
            <a:off x="5722873" y="4098479"/>
            <a:ext cx="56449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Our goal: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Examine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causality constraints on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the structure of higher derivative corrections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to low-energy EFTs,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 the presence of gravity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9A3D0-E715-7E25-BA79-A493E885E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68" y="3019136"/>
            <a:ext cx="1665840" cy="1925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B92A6-88D3-A9FA-6E3C-04BED3747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464" y="2537335"/>
            <a:ext cx="1744627" cy="1644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8F9DD1-B8FE-6F29-807E-D8D16E559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247" y="2042852"/>
            <a:ext cx="8191810" cy="1646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27796-0365-2B2C-EFFA-B0D8669FB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90" y="3708554"/>
            <a:ext cx="1288944" cy="1522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505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1004729"/>
            <a:ext cx="11655191" cy="5470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Main features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641D8-2E8F-5AAB-33E1-70E9F926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98" y="1727022"/>
            <a:ext cx="7155871" cy="919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F5F5C-2C19-EF8E-DDE2-C9041FBC9C6B}"/>
              </a:ext>
            </a:extLst>
          </p:cNvPr>
          <p:cNvSpPr txBox="1"/>
          <p:nvPr/>
        </p:nvSpPr>
        <p:spPr>
          <a:xfrm>
            <a:off x="580267" y="2840038"/>
            <a:ext cx="1106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Because of log, time delay does not vanish at infinity  must introduce IR cutoff to regulate log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1815E-A6CF-202A-49FC-2B96DB17ABA6}"/>
              </a:ext>
            </a:extLst>
          </p:cNvPr>
          <p:cNvSpPr txBox="1"/>
          <p:nvPr/>
        </p:nvSpPr>
        <p:spPr>
          <a:xfrm>
            <a:off x="8265371" y="1269292"/>
            <a:ext cx="1359155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rgbClr val="00206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AA3B36-C3DA-0C9C-C1EC-D635E58B4266}"/>
                  </a:ext>
                </a:extLst>
              </p14:cNvPr>
              <p14:cNvContentPartPr/>
              <p14:nvPr/>
            </p14:nvContentPartPr>
            <p14:xfrm>
              <a:off x="5542288" y="1912430"/>
              <a:ext cx="666720" cy="63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AA3B36-C3DA-0C9C-C1EC-D635E58B4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648" y="1903430"/>
                <a:ext cx="684360" cy="6487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5484D09-504D-F8D5-9D87-2B841A7C5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612" y="4349337"/>
            <a:ext cx="2116364" cy="4627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F7132-F67F-E15C-0848-80EDC423A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29" y="5428033"/>
            <a:ext cx="5099789" cy="734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16EDC-5E22-AAB9-D3F1-F6D86D1A5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626" y="5520244"/>
            <a:ext cx="1620173" cy="4813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EA5FF8-E8F3-0339-D414-7A89552CB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9424" y="3265582"/>
            <a:ext cx="2544931" cy="493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5DD90-2BB9-3FDF-5646-E3DE8BCA03FF}"/>
              </a:ext>
            </a:extLst>
          </p:cNvPr>
          <p:cNvSpPr txBox="1"/>
          <p:nvPr/>
        </p:nvSpPr>
        <p:spPr>
          <a:xfrm>
            <a:off x="583377" y="3832195"/>
            <a:ext cx="1106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Reasonable to require time delay to decrease as you move away from source (standard intuition)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FB2B1-2EF0-C24E-0D41-27E7C964D8FA}"/>
              </a:ext>
            </a:extLst>
          </p:cNvPr>
          <p:cNvSpPr txBox="1"/>
          <p:nvPr/>
        </p:nvSpPr>
        <p:spPr>
          <a:xfrm>
            <a:off x="577154" y="4880333"/>
            <a:ext cx="1106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Doing so and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eliminating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000" b="1" baseline="-25000" dirty="0">
                <a:solidFill>
                  <a:srgbClr val="C0000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dependence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(appropriate linear combinations), schematically: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85F1C-DD13-8935-118E-14F7A11A9A74}"/>
              </a:ext>
            </a:extLst>
          </p:cNvPr>
          <p:cNvSpPr txBox="1"/>
          <p:nvPr/>
        </p:nvSpPr>
        <p:spPr>
          <a:xfrm>
            <a:off x="9283088" y="5359728"/>
            <a:ext cx="211636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Note weakening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due to GR effects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1514-2D38-EC75-9D31-A440DB609415}"/>
              </a:ext>
            </a:extLst>
          </p:cNvPr>
          <p:cNvSpPr/>
          <p:nvPr/>
        </p:nvSpPr>
        <p:spPr>
          <a:xfrm>
            <a:off x="2908912" y="5594583"/>
            <a:ext cx="761075" cy="4001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8020707-B223-7527-6C1E-AE403916A852}"/>
                  </a:ext>
                </a:extLst>
              </p14:cNvPr>
              <p14:cNvContentPartPr/>
              <p14:nvPr/>
            </p14:nvContentPartPr>
            <p14:xfrm>
              <a:off x="4441048" y="5574350"/>
              <a:ext cx="629280" cy="482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8020707-B223-7527-6C1E-AE403916A8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2048" y="5565710"/>
                <a:ext cx="646920" cy="50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4B2E69E-BE35-4077-D013-FE18289D99B4}"/>
              </a:ext>
            </a:extLst>
          </p:cNvPr>
          <p:cNvGrpSpPr/>
          <p:nvPr/>
        </p:nvGrpSpPr>
        <p:grpSpPr>
          <a:xfrm>
            <a:off x="5001928" y="5338550"/>
            <a:ext cx="4267800" cy="293400"/>
            <a:chOff x="5001928" y="5338550"/>
            <a:chExt cx="42678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A4D2D7-88C6-9012-7595-4F6BA83A4111}"/>
                    </a:ext>
                  </a:extLst>
                </p14:cNvPr>
                <p14:cNvContentPartPr/>
                <p14:nvPr/>
              </p14:nvContentPartPr>
              <p14:xfrm>
                <a:off x="5001928" y="5351510"/>
                <a:ext cx="4267800" cy="27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A4D2D7-88C6-9012-7595-4F6BA83A41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3288" y="5342870"/>
                  <a:ext cx="4285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1408B7-A980-4D44-CB5F-8E2438C4AE01}"/>
                    </a:ext>
                  </a:extLst>
                </p14:cNvPr>
                <p14:cNvContentPartPr/>
                <p14:nvPr/>
              </p14:nvContentPartPr>
              <p14:xfrm>
                <a:off x="5023528" y="5338550"/>
                <a:ext cx="295560" cy="29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1408B7-A980-4D44-CB5F-8E2438C4AE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4888" y="5329550"/>
                  <a:ext cx="313200" cy="31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EB9DF0C-0B76-A77D-823F-EBD00F9C757B}"/>
                  </a:ext>
                </a:extLst>
              </p14:cNvPr>
              <p14:cNvContentPartPr/>
              <p14:nvPr/>
            </p14:nvContentPartPr>
            <p14:xfrm>
              <a:off x="-448112" y="391907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EB9DF0C-0B76-A77D-823F-EBD00F9C75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456752" y="39100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EFF41F4-5D58-E85D-9EE3-5B69CDA56341}"/>
              </a:ext>
            </a:extLst>
          </p:cNvPr>
          <p:cNvSpPr txBox="1"/>
          <p:nvPr/>
        </p:nvSpPr>
        <p:spPr>
          <a:xfrm>
            <a:off x="520691" y="1241277"/>
            <a:ext cx="715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Combining all results for both polarizations,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schematically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481130-3912-3FED-DB19-43D8DC55CF46}"/>
                  </a:ext>
                </a:extLst>
              </p14:cNvPr>
              <p14:cNvContentPartPr/>
              <p14:nvPr/>
            </p14:nvContentPartPr>
            <p14:xfrm>
              <a:off x="3535648" y="1764470"/>
              <a:ext cx="485640" cy="518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481130-3912-3FED-DB19-43D8DC55CF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27008" y="1755470"/>
                <a:ext cx="5032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12480C4-1845-8248-6939-DAF223AF103E}"/>
                  </a:ext>
                </a:extLst>
              </p14:cNvPr>
              <p14:cNvContentPartPr/>
              <p14:nvPr/>
            </p14:nvContentPartPr>
            <p14:xfrm>
              <a:off x="5860888" y="1574750"/>
              <a:ext cx="2366280" cy="360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12480C4-1845-8248-6939-DAF223AF10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2248" y="1566110"/>
                <a:ext cx="238392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FB1D8-1B00-A58B-BD67-50C8FB28C5CD}"/>
              </a:ext>
            </a:extLst>
          </p:cNvPr>
          <p:cNvGrpSpPr/>
          <p:nvPr/>
        </p:nvGrpSpPr>
        <p:grpSpPr>
          <a:xfrm>
            <a:off x="2014648" y="1733725"/>
            <a:ext cx="1548000" cy="653242"/>
            <a:chOff x="1280608" y="1687070"/>
            <a:chExt cx="228204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C0D247-7F29-07E7-A954-05EB69A665D2}"/>
                    </a:ext>
                  </a:extLst>
                </p14:cNvPr>
                <p14:cNvContentPartPr/>
                <p14:nvPr/>
              </p14:nvContentPartPr>
              <p14:xfrm>
                <a:off x="1280608" y="1745750"/>
                <a:ext cx="2282040" cy="904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C0D247-7F29-07E7-A954-05EB69A665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67340" y="1732482"/>
                  <a:ext cx="2308045" cy="930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B8046A-9FE8-DAF3-DCA9-370EBD683DF8}"/>
                    </a:ext>
                  </a:extLst>
                </p14:cNvPr>
                <p14:cNvContentPartPr/>
                <p14:nvPr/>
              </p14:nvContentPartPr>
              <p14:xfrm>
                <a:off x="3402088" y="1687070"/>
                <a:ext cx="141120" cy="20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B8046A-9FE8-DAF3-DCA9-370EBD683D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88825" y="1673804"/>
                  <a:ext cx="167116" cy="22976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7C7163A-F63D-1F28-0924-0766062DCAB1}"/>
              </a:ext>
            </a:extLst>
          </p:cNvPr>
          <p:cNvSpPr txBox="1"/>
          <p:nvPr/>
        </p:nvSpPr>
        <p:spPr>
          <a:xfrm>
            <a:off x="757550" y="2012185"/>
            <a:ext cx="13591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Electric or magnetic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7304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1004729"/>
            <a:ext cx="11655191" cy="5470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Main features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641D8-2E8F-5AAB-33E1-70E9F926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98" y="1727022"/>
            <a:ext cx="7155871" cy="919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F5F5C-2C19-EF8E-DDE2-C9041FBC9C6B}"/>
              </a:ext>
            </a:extLst>
          </p:cNvPr>
          <p:cNvSpPr txBox="1"/>
          <p:nvPr/>
        </p:nvSpPr>
        <p:spPr>
          <a:xfrm>
            <a:off x="580267" y="2840038"/>
            <a:ext cx="1106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Because of log, time delay does not vanish at infinity  must introduce IR cutoff to regulate log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C1815E-A6CF-202A-49FC-2B96DB17ABA6}"/>
              </a:ext>
            </a:extLst>
          </p:cNvPr>
          <p:cNvSpPr txBox="1"/>
          <p:nvPr/>
        </p:nvSpPr>
        <p:spPr>
          <a:xfrm>
            <a:off x="8265371" y="1269292"/>
            <a:ext cx="1359155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rgbClr val="002060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 a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AA3B36-C3DA-0C9C-C1EC-D635E58B4266}"/>
                  </a:ext>
                </a:extLst>
              </p14:cNvPr>
              <p14:cNvContentPartPr/>
              <p14:nvPr/>
            </p14:nvContentPartPr>
            <p14:xfrm>
              <a:off x="5542288" y="1912430"/>
              <a:ext cx="666720" cy="63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AA3B36-C3DA-0C9C-C1EC-D635E58B42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648" y="1903430"/>
                <a:ext cx="684360" cy="6487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5484D09-504D-F8D5-9D87-2B841A7C5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612" y="4349337"/>
            <a:ext cx="2116364" cy="462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EA5FF8-E8F3-0339-D414-7A89552CB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424" y="3265582"/>
            <a:ext cx="2544931" cy="493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5DD90-2BB9-3FDF-5646-E3DE8BCA03FF}"/>
              </a:ext>
            </a:extLst>
          </p:cNvPr>
          <p:cNvSpPr txBox="1"/>
          <p:nvPr/>
        </p:nvSpPr>
        <p:spPr>
          <a:xfrm>
            <a:off x="583377" y="3832195"/>
            <a:ext cx="1106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Reasonable to require time delay to decrease as you move away from source (standard intuition)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FB2B1-2EF0-C24E-0D41-27E7C964D8FA}"/>
              </a:ext>
            </a:extLst>
          </p:cNvPr>
          <p:cNvSpPr txBox="1"/>
          <p:nvPr/>
        </p:nvSpPr>
        <p:spPr>
          <a:xfrm>
            <a:off x="1252072" y="5360020"/>
            <a:ext cx="98047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Bottom line: gravity weakens bounds, and in 4D it’s not obvious how to interpret them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EB9DF0C-0B76-A77D-823F-EBD00F9C757B}"/>
                  </a:ext>
                </a:extLst>
              </p14:cNvPr>
              <p14:cNvContentPartPr/>
              <p14:nvPr/>
            </p14:nvContentPartPr>
            <p14:xfrm>
              <a:off x="-448112" y="391907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EB9DF0C-0B76-A77D-823F-EBD00F9C7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56752" y="39100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EFF41F4-5D58-E85D-9EE3-5B69CDA56341}"/>
              </a:ext>
            </a:extLst>
          </p:cNvPr>
          <p:cNvSpPr txBox="1"/>
          <p:nvPr/>
        </p:nvSpPr>
        <p:spPr>
          <a:xfrm>
            <a:off x="520691" y="1241277"/>
            <a:ext cx="715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Combining all results for both polarizations,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schematically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7481130-3912-3FED-DB19-43D8DC55CF46}"/>
                  </a:ext>
                </a:extLst>
              </p14:cNvPr>
              <p14:cNvContentPartPr/>
              <p14:nvPr/>
            </p14:nvContentPartPr>
            <p14:xfrm>
              <a:off x="3535648" y="1764470"/>
              <a:ext cx="485640" cy="518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7481130-3912-3FED-DB19-43D8DC55CF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008" y="1755470"/>
                <a:ext cx="50328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12480C4-1845-8248-6939-DAF223AF103E}"/>
                  </a:ext>
                </a:extLst>
              </p14:cNvPr>
              <p14:cNvContentPartPr/>
              <p14:nvPr/>
            </p14:nvContentPartPr>
            <p14:xfrm>
              <a:off x="5860888" y="1574750"/>
              <a:ext cx="2366280" cy="360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12480C4-1845-8248-6939-DAF223AF10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2248" y="1566110"/>
                <a:ext cx="238392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FB1D8-1B00-A58B-BD67-50C8FB28C5CD}"/>
              </a:ext>
            </a:extLst>
          </p:cNvPr>
          <p:cNvGrpSpPr/>
          <p:nvPr/>
        </p:nvGrpSpPr>
        <p:grpSpPr>
          <a:xfrm>
            <a:off x="2014648" y="1733725"/>
            <a:ext cx="1548000" cy="653242"/>
            <a:chOff x="1280608" y="1687070"/>
            <a:chExt cx="228204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C0D247-7F29-07E7-A954-05EB69A665D2}"/>
                    </a:ext>
                  </a:extLst>
                </p14:cNvPr>
                <p14:cNvContentPartPr/>
                <p14:nvPr/>
              </p14:nvContentPartPr>
              <p14:xfrm>
                <a:off x="1280608" y="1745750"/>
                <a:ext cx="2282040" cy="904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C0D247-7F29-07E7-A954-05EB69A665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67340" y="1732482"/>
                  <a:ext cx="2308045" cy="930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B8046A-9FE8-DAF3-DCA9-370EBD683DF8}"/>
                    </a:ext>
                  </a:extLst>
                </p14:cNvPr>
                <p14:cNvContentPartPr/>
                <p14:nvPr/>
              </p14:nvContentPartPr>
              <p14:xfrm>
                <a:off x="3402088" y="1687070"/>
                <a:ext cx="141120" cy="20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B8046A-9FE8-DAF3-DCA9-370EBD683D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88825" y="1673804"/>
                  <a:ext cx="167116" cy="22976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7C7163A-F63D-1F28-0924-0766062DCAB1}"/>
              </a:ext>
            </a:extLst>
          </p:cNvPr>
          <p:cNvSpPr txBox="1"/>
          <p:nvPr/>
        </p:nvSpPr>
        <p:spPr>
          <a:xfrm>
            <a:off x="757550" y="2012185"/>
            <a:ext cx="13591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Electric or magnetic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770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1004729"/>
            <a:ext cx="11655191" cy="5470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Main features</a:t>
            </a:r>
          </a:p>
          <a:p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660651" y="1241277"/>
            <a:ext cx="110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Compare with CEMZ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F5F5C-2C19-EF8E-DDE2-C9041FBC9C6B}"/>
              </a:ext>
            </a:extLst>
          </p:cNvPr>
          <p:cNvSpPr txBox="1"/>
          <p:nvPr/>
        </p:nvSpPr>
        <p:spPr>
          <a:xfrm>
            <a:off x="682442" y="4498956"/>
            <a:ext cx="9950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Correction can become larger than 1 and negative (violating causality) when impact parameter b is sufficiently small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This happens for any choice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chemeClr val="bg1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, for SOME polarization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b="1" baseline="-25000" dirty="0">
                <a:solidFill>
                  <a:schemeClr val="bg1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2 </a:t>
            </a:r>
            <a:r>
              <a:rPr lang="en-US" sz="2000" b="1" baseline="-25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must be small enough that this analysis breaks down</a:t>
            </a: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New physics is expected to come in and modify this story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0DA32-2395-D7C6-EB27-40DF752E0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071" y="1109055"/>
            <a:ext cx="6303278" cy="962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6A5AE-2C7D-5ED7-21C7-15777F07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65" y="2254219"/>
            <a:ext cx="6904318" cy="15393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D8B4A14-93A5-E2A0-C2E2-D2EAC93E7D52}"/>
              </a:ext>
            </a:extLst>
          </p:cNvPr>
          <p:cNvGrpSpPr/>
          <p:nvPr/>
        </p:nvGrpSpPr>
        <p:grpSpPr>
          <a:xfrm>
            <a:off x="7196018" y="2569416"/>
            <a:ext cx="2460600" cy="438840"/>
            <a:chOff x="6132328" y="3838790"/>
            <a:chExt cx="24606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AA9A53-5EC1-0B2B-1163-D8E7F0BE179F}"/>
                    </a:ext>
                  </a:extLst>
                </p14:cNvPr>
                <p14:cNvContentPartPr/>
                <p14:nvPr/>
              </p14:nvContentPartPr>
              <p14:xfrm>
                <a:off x="6172648" y="3838790"/>
                <a:ext cx="2420280" cy="43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AA9A53-5EC1-0B2B-1163-D8E7F0BE17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64008" y="3829790"/>
                  <a:ext cx="24379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CF6FC5-F7CD-757A-30C5-F4945CF5E4EB}"/>
                    </a:ext>
                  </a:extLst>
                </p14:cNvPr>
                <p14:cNvContentPartPr/>
                <p14:nvPr/>
              </p14:nvContentPartPr>
              <p14:xfrm>
                <a:off x="6226648" y="417395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CF6FC5-F7CD-757A-30C5-F4945CF5E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18008" y="41649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10FF9A-ADFE-1562-E1AD-D7E5F9D5EC11}"/>
                    </a:ext>
                  </a:extLst>
                </p14:cNvPr>
                <p14:cNvContentPartPr/>
                <p14:nvPr/>
              </p14:nvContentPartPr>
              <p14:xfrm>
                <a:off x="6132328" y="4076390"/>
                <a:ext cx="264600" cy="20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10FF9A-ADFE-1562-E1AD-D7E5F9D5EC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3688" y="4067390"/>
                  <a:ext cx="282240" cy="21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357093-1EF1-A676-EA2A-E74FDFA9F19E}"/>
              </a:ext>
            </a:extLst>
          </p:cNvPr>
          <p:cNvSpPr txBox="1"/>
          <p:nvPr/>
        </p:nvSpPr>
        <p:spPr>
          <a:xfrm>
            <a:off x="8935228" y="2854627"/>
            <a:ext cx="161715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polarizations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17C3C-7751-398C-0E51-D39BBE42A751}"/>
              </a:ext>
            </a:extLst>
          </p:cNvPr>
          <p:cNvSpPr txBox="1"/>
          <p:nvPr/>
        </p:nvSpPr>
        <p:spPr>
          <a:xfrm>
            <a:off x="8935228" y="3556549"/>
            <a:ext cx="161715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b: impact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parameter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3C5E4D-0E0E-CD4A-70A6-5876553FA5D4}"/>
              </a:ext>
            </a:extLst>
          </p:cNvPr>
          <p:cNvGrpSpPr/>
          <p:nvPr/>
        </p:nvGrpSpPr>
        <p:grpSpPr>
          <a:xfrm>
            <a:off x="4837048" y="3369710"/>
            <a:ext cx="4178520" cy="581040"/>
            <a:chOff x="4837048" y="3369710"/>
            <a:chExt cx="417852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2AA3868-F396-CC1B-0086-8C610BA59E96}"/>
                    </a:ext>
                  </a:extLst>
                </p14:cNvPr>
                <p14:cNvContentPartPr/>
                <p14:nvPr/>
              </p14:nvContentPartPr>
              <p14:xfrm>
                <a:off x="4837048" y="3369710"/>
                <a:ext cx="454680" cy="376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2AA3868-F396-CC1B-0086-8C610BA59E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8408" y="3361070"/>
                  <a:ext cx="472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F413A3-3F5C-F098-C953-A57A19D82AA7}"/>
                    </a:ext>
                  </a:extLst>
                </p14:cNvPr>
                <p14:cNvContentPartPr/>
                <p14:nvPr/>
              </p14:nvContentPartPr>
              <p14:xfrm>
                <a:off x="5437888" y="3688310"/>
                <a:ext cx="3577680" cy="262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F413A3-3F5C-F098-C953-A57A19D82A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28888" y="3679670"/>
                  <a:ext cx="3595320" cy="28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754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648-64D0-4955-9BAD-31E14A80ABC0}"/>
              </a:ext>
            </a:extLst>
          </p:cNvPr>
          <p:cNvSpPr txBox="1">
            <a:spLocks/>
          </p:cNvSpPr>
          <p:nvPr/>
        </p:nvSpPr>
        <p:spPr>
          <a:xfrm>
            <a:off x="221472" y="206263"/>
            <a:ext cx="8304709" cy="90109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3600" b="1" dirty="0">
                <a:solidFill>
                  <a:srgbClr val="EBEB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uestions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2F7752-E14D-4CAF-9616-A1D97956148F}"/>
              </a:ext>
            </a:extLst>
          </p:cNvPr>
          <p:cNvSpPr txBox="1">
            <a:spLocks/>
          </p:cNvSpPr>
          <p:nvPr/>
        </p:nvSpPr>
        <p:spPr>
          <a:xfrm>
            <a:off x="221472" y="1074118"/>
            <a:ext cx="11749056" cy="52416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0C328065-08A8-42B4-8009-A08C2BBC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75" y="206263"/>
            <a:ext cx="2199852" cy="137994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C392A-E5D4-4FBB-B2E4-2FE5BAFE3CAE}"/>
              </a:ext>
            </a:extLst>
          </p:cNvPr>
          <p:cNvSpPr txBox="1"/>
          <p:nvPr/>
        </p:nvSpPr>
        <p:spPr>
          <a:xfrm>
            <a:off x="535074" y="1456328"/>
            <a:ext cx="103537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E6B729"/>
              </a:solidFill>
              <a:latin typeface="Century Gothic" panose="020B0502020202020204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What is the best way to make sense of these bounds in 4D and regulate the log?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How do they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compare to amplitude bounds and when are these stronger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Which backgrounds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will give more stringent bounds?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What else can we impose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make these bounds sharper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What more can we learn in higher D (no log term so cleaner bounds)? Work in progress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Extend/generalize to </a:t>
            </a:r>
            <a:r>
              <a:rPr lang="en-US" sz="2000" b="1" dirty="0" err="1"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AdS</a:t>
            </a:r>
            <a:endParaRPr lang="en-US" sz="2000" b="1" dirty="0"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entury Gothic" panose="020B0502020202020204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n-ea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7388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37FC4C-24BA-9ADF-3FA1-3B53D0D00317}"/>
              </a:ext>
            </a:extLst>
          </p:cNvPr>
          <p:cNvSpPr txBox="1"/>
          <p:nvPr/>
        </p:nvSpPr>
        <p:spPr>
          <a:xfrm>
            <a:off x="561442" y="969944"/>
            <a:ext cx="11069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To Conclude: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Many interesting open questions and avenues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Best strategy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 combine all these </a:t>
            </a:r>
            <a:r>
              <a:rPr lang="en-US" sz="2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complementary approaches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to build intuition for the role of gravity and develop 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 more unified picture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of constraints on EFTs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4" name="Picture 2" descr="http://skillspipeline.com/content/uploads/2013/07/guy-tools.jpg">
            <a:extLst>
              <a:ext uri="{FF2B5EF4-FFF2-40B4-BE49-F238E27FC236}">
                <a16:creationId xmlns:a16="http://schemas.microsoft.com/office/drawing/2014/main" id="{CD8F81C8-8C56-53E4-B56B-0551B7FA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53" y="423966"/>
            <a:ext cx="1676400" cy="167640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8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640B-53A8-4425-8E15-669D96887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2650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Motivations</a:t>
            </a:r>
          </a:p>
          <a:p>
            <a:endParaRPr lang="en-US" sz="3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977720-F4B1-83FC-3221-0B8704ADDA9E}"/>
              </a:ext>
            </a:extLst>
          </p:cNvPr>
          <p:cNvGrpSpPr/>
          <p:nvPr/>
        </p:nvGrpSpPr>
        <p:grpSpPr>
          <a:xfrm>
            <a:off x="8061651" y="3368351"/>
            <a:ext cx="4020063" cy="3368771"/>
            <a:chOff x="777683" y="2808936"/>
            <a:chExt cx="5108501" cy="36275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59042E-9CA9-4F2E-5C6D-52E2990FA239}"/>
                </a:ext>
              </a:extLst>
            </p:cNvPr>
            <p:cNvSpPr/>
            <p:nvPr/>
          </p:nvSpPr>
          <p:spPr>
            <a:xfrm>
              <a:off x="777683" y="2808936"/>
              <a:ext cx="5108501" cy="36275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2DC2C0-1EFE-7998-EFA1-415397219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213" y="2838195"/>
              <a:ext cx="4667866" cy="32647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8F50D1-CC33-5C23-A2CA-76575A253049}"/>
                </a:ext>
              </a:extLst>
            </p:cNvPr>
            <p:cNvSpPr txBox="1"/>
            <p:nvPr/>
          </p:nvSpPr>
          <p:spPr>
            <a:xfrm>
              <a:off x="1022213" y="6088379"/>
              <a:ext cx="2449124" cy="313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Fig. from 2102.01111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8BCF26-9FC7-44BC-22AA-A2792CA3FB12}"/>
              </a:ext>
            </a:extLst>
          </p:cNvPr>
          <p:cNvSpPr txBox="1"/>
          <p:nvPr/>
        </p:nvSpPr>
        <p:spPr>
          <a:xfrm>
            <a:off x="377651" y="1142938"/>
            <a:ext cx="11453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Not every consistent EFT can be UV completed in quantum gravity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 quantum gravity places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constraints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on low-energy EFTs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Ongoing program to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clear criteria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distinguish the landscape from the swampland and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 out EFTs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lacking a UV QM GR completion</a:t>
            </a:r>
          </a:p>
        </p:txBody>
      </p:sp>
    </p:spTree>
    <p:extLst>
      <p:ext uri="{BB962C8B-B14F-4D97-AF65-F5344CB8AC3E}">
        <p14:creationId xmlns:p14="http://schemas.microsoft.com/office/powerpoint/2010/main" val="6097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Motivations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55B9C-A9ED-C63D-FC25-B97CCA379A23}"/>
              </a:ext>
            </a:extLst>
          </p:cNvPr>
          <p:cNvSpPr txBox="1"/>
          <p:nvPr/>
        </p:nvSpPr>
        <p:spPr>
          <a:xfrm>
            <a:off x="865735" y="3627839"/>
            <a:ext cx="5435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Many approaches: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Analyticity, unitarity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Causality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Bootstrap program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Swampland conjectures (WGC,…)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977720-F4B1-83FC-3221-0B8704ADDA9E}"/>
              </a:ext>
            </a:extLst>
          </p:cNvPr>
          <p:cNvGrpSpPr/>
          <p:nvPr/>
        </p:nvGrpSpPr>
        <p:grpSpPr>
          <a:xfrm>
            <a:off x="8061651" y="3368351"/>
            <a:ext cx="4020063" cy="3368771"/>
            <a:chOff x="777683" y="2808936"/>
            <a:chExt cx="5108501" cy="36275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59042E-9CA9-4F2E-5C6D-52E2990FA239}"/>
                </a:ext>
              </a:extLst>
            </p:cNvPr>
            <p:cNvSpPr/>
            <p:nvPr/>
          </p:nvSpPr>
          <p:spPr>
            <a:xfrm>
              <a:off x="777683" y="2808936"/>
              <a:ext cx="5108501" cy="36275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2DC2C0-1EFE-7998-EFA1-415397219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2213" y="2838195"/>
              <a:ext cx="4667866" cy="32647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8F50D1-CC33-5C23-A2CA-76575A253049}"/>
                </a:ext>
              </a:extLst>
            </p:cNvPr>
            <p:cNvSpPr txBox="1"/>
            <p:nvPr/>
          </p:nvSpPr>
          <p:spPr>
            <a:xfrm>
              <a:off x="1022213" y="6088379"/>
              <a:ext cx="2449124" cy="313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Fig. from 2102.01111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BF2954-DB4F-B3E6-FC3A-19777035890A}"/>
              </a:ext>
            </a:extLst>
          </p:cNvPr>
          <p:cNvSpPr txBox="1"/>
          <p:nvPr/>
        </p:nvSpPr>
        <p:spPr>
          <a:xfrm>
            <a:off x="6811835" y="4673858"/>
            <a:ext cx="2324001" cy="46166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complementary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1039C6-842D-DB80-96B0-168209D3C25E}"/>
              </a:ext>
            </a:extLst>
          </p:cNvPr>
          <p:cNvSpPr txBox="1"/>
          <p:nvPr/>
        </p:nvSpPr>
        <p:spPr>
          <a:xfrm>
            <a:off x="377651" y="1142938"/>
            <a:ext cx="11453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Not every consistent EFT can be UV completed in quantum gravity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 quantum gravity places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constraints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on low-energy EFTs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Ongoing program to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clear criteria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distinguish the landscape from the swampland and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rule out EFTs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lacking a UV QM GR completion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8240CF-9FAF-51B9-F7CF-B9F7903D0435}"/>
                  </a:ext>
                </a:extLst>
              </p14:cNvPr>
              <p14:cNvContentPartPr/>
              <p14:nvPr/>
            </p14:nvContentPartPr>
            <p14:xfrm>
              <a:off x="5809406" y="3894470"/>
              <a:ext cx="810000" cy="2034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8240CF-9FAF-51B9-F7CF-B9F7903D0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766" y="3858830"/>
                <a:ext cx="881640" cy="21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19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FCFC26-01E7-23A6-6539-E7D3A610ACE4}"/>
              </a:ext>
            </a:extLst>
          </p:cNvPr>
          <p:cNvSpPr/>
          <p:nvPr/>
        </p:nvSpPr>
        <p:spPr>
          <a:xfrm>
            <a:off x="849087" y="3624945"/>
            <a:ext cx="10651131" cy="30464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Motivations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B2F0C-20BD-FB70-E18A-DF186AC20F55}"/>
              </a:ext>
            </a:extLst>
          </p:cNvPr>
          <p:cNvSpPr txBox="1"/>
          <p:nvPr/>
        </p:nvSpPr>
        <p:spPr>
          <a:xfrm>
            <a:off x="1061772" y="3757657"/>
            <a:ext cx="928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Inspired by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Camanho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Edelstein, Maldacena,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Zhiboedov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(CEMZ) 1407.5597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34E60-BAC8-C2A9-2862-820F6B59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69" y="4138684"/>
            <a:ext cx="4776575" cy="729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B34183-69E8-ED54-E580-15202A49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13" y="4952994"/>
            <a:ext cx="6581022" cy="1467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0564DB-33EC-99A3-E7D5-586EAB8E3C5E}"/>
              </a:ext>
            </a:extLst>
          </p:cNvPr>
          <p:cNvSpPr txBox="1"/>
          <p:nvPr/>
        </p:nvSpPr>
        <p:spPr>
          <a:xfrm>
            <a:off x="1061772" y="5271600"/>
            <a:ext cx="377148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Time delay experienced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by (probe) photon going through a gravitational shock wave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A4DE6-7C3D-68CF-44BD-1162F05B32E4}"/>
              </a:ext>
            </a:extLst>
          </p:cNvPr>
          <p:cNvSpPr txBox="1"/>
          <p:nvPr/>
        </p:nvSpPr>
        <p:spPr>
          <a:xfrm>
            <a:off x="9391068" y="4221941"/>
            <a:ext cx="195184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Causality constraints on Riem F^2 and Riem^2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D0986-A17C-69A3-0ED8-3DA9E7CE4777}"/>
              </a:ext>
            </a:extLst>
          </p:cNvPr>
          <p:cNvSpPr txBox="1"/>
          <p:nvPr/>
        </p:nvSpPr>
        <p:spPr>
          <a:xfrm>
            <a:off x="587129" y="1078568"/>
            <a:ext cx="10651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Our work: examine </a:t>
            </a:r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causality bounds on four-derivative corrections to Einstein-Maxwell theory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using non-trivial gravity backgrounds: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How do they compare to pure QFT bounds (on F^4 terms)?</a:t>
            </a: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Generic imprints of gravity?</a:t>
            </a: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What gives most stringent bounds?</a:t>
            </a:r>
          </a:p>
          <a:p>
            <a:pPr marL="800100" lvl="1" indent="-342900">
              <a:buFont typeface="Wingdings" panose="05000000000000000000" pitchFamily="2" charset="2"/>
              <a:buChar char="à"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Any connection to WGC or other swampland conjectures?</a:t>
            </a:r>
          </a:p>
        </p:txBody>
      </p:sp>
    </p:spTree>
    <p:extLst>
      <p:ext uri="{BB962C8B-B14F-4D97-AF65-F5344CB8AC3E}">
        <p14:creationId xmlns:p14="http://schemas.microsoft.com/office/powerpoint/2010/main" val="85882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3293706"/>
            <a:ext cx="11655191" cy="3181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Positivity Constraints – pure QFT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55B9C-A9ED-C63D-FC25-B97CCA379A23}"/>
              </a:ext>
            </a:extLst>
          </p:cNvPr>
          <p:cNvSpPr txBox="1"/>
          <p:nvPr/>
        </p:nvSpPr>
        <p:spPr>
          <a:xfrm>
            <a:off x="570963" y="1222313"/>
            <a:ext cx="1116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Recall </a:t>
            </a:r>
            <a:r>
              <a:rPr lang="en-US" sz="2000" b="1" i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Causality, Analyticity and an IR obstruction to UV completion</a:t>
            </a: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hep-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/0602178</a:t>
            </a: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Adams,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Arkani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Hamed,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Duboswky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Nicolis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Rattazzi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784F4-82EE-5612-3E93-7A0FA43BED85}"/>
              </a:ext>
            </a:extLst>
          </p:cNvPr>
          <p:cNvSpPr txBox="1"/>
          <p:nvPr/>
        </p:nvSpPr>
        <p:spPr>
          <a:xfrm>
            <a:off x="558582" y="2129017"/>
            <a:ext cx="11168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Certain naively consistent EFTs can’t be embedded in a UV theory with an analytical S-matrix </a:t>
            </a:r>
          </a:p>
          <a:p>
            <a:pPr>
              <a:defRPr/>
            </a:pPr>
            <a:r>
              <a:rPr lang="en-US" sz="2000" b="1" dirty="0"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 to ensure analyticity in the UV, certain operators must have a positive sign.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2FD93-8479-2597-E1D1-73398268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31" y="4336848"/>
            <a:ext cx="6807091" cy="8789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23608-F7CC-C155-C20E-68F54C4B64CC}"/>
              </a:ext>
            </a:extLst>
          </p:cNvPr>
          <p:cNvSpPr txBox="1"/>
          <p:nvPr/>
        </p:nvSpPr>
        <p:spPr>
          <a:xfrm>
            <a:off x="726535" y="3461334"/>
            <a:ext cx="11168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Wrong sign of higher derivative operators gives superluminal fluctuations around non-trivial backgrounds (IR breakdown of the EFT)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CEB71-BAA8-52FF-DCA1-D9CA82B3984A}"/>
              </a:ext>
            </a:extLst>
          </p:cNvPr>
          <p:cNvSpPr txBox="1"/>
          <p:nvPr/>
        </p:nvSpPr>
        <p:spPr>
          <a:xfrm>
            <a:off x="2892492" y="5524105"/>
            <a:ext cx="265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Positivity bounds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54825-B241-10EE-392C-E68CB238D1C7}"/>
              </a:ext>
            </a:extLst>
          </p:cNvPr>
          <p:cNvSpPr txBox="1"/>
          <p:nvPr/>
        </p:nvSpPr>
        <p:spPr>
          <a:xfrm>
            <a:off x="8485139" y="4604041"/>
            <a:ext cx="305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Purely QFT example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61086-6714-4F06-44EE-7F04426D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307" y="5589422"/>
            <a:ext cx="2523946" cy="3401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480C02B-5D9C-5FC3-F73C-959A4FDC4F2E}"/>
              </a:ext>
            </a:extLst>
          </p:cNvPr>
          <p:cNvSpPr/>
          <p:nvPr/>
        </p:nvSpPr>
        <p:spPr>
          <a:xfrm>
            <a:off x="5705979" y="5583476"/>
            <a:ext cx="761075" cy="3645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DC50-BCB1-CC79-46CD-6DDED67E3320}"/>
              </a:ext>
            </a:extLst>
          </p:cNvPr>
          <p:cNvSpPr txBox="1">
            <a:spLocks/>
          </p:cNvSpPr>
          <p:nvPr/>
        </p:nvSpPr>
        <p:spPr>
          <a:xfrm>
            <a:off x="2221561" y="2637483"/>
            <a:ext cx="7748878" cy="11507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Review: 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time delays in shock wave approximation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095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2124138"/>
            <a:ext cx="11655191" cy="435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Time Delay in Shock Wave Backgrounds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55B9C-A9ED-C63D-FC25-B97CCA379A23}"/>
              </a:ext>
            </a:extLst>
          </p:cNvPr>
          <p:cNvSpPr txBox="1"/>
          <p:nvPr/>
        </p:nvSpPr>
        <p:spPr>
          <a:xfrm>
            <a:off x="328372" y="1119677"/>
            <a:ext cx="1154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Shapiro time delay: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light going by massive body suffers a time delay relative to motion in flat space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23608-F7CC-C155-C20E-68F54C4B64CC}"/>
              </a:ext>
            </a:extLst>
          </p:cNvPr>
          <p:cNvSpPr txBox="1"/>
          <p:nvPr/>
        </p:nvSpPr>
        <p:spPr>
          <a:xfrm>
            <a:off x="977958" y="3245848"/>
            <a:ext cx="7017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Idea: 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Ultrarelativistic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particle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creates a shock wave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	(localized at u=0)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70C0"/>
              </a:solidFill>
              <a:latin typeface="Garamond" panose="02020404030301010803" pitchFamily="18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Probe particle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propagates in this background and 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	experiences a 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time delay </a:t>
            </a:r>
            <a:r>
              <a:rPr lang="en-US" sz="2000" b="1" dirty="0" err="1">
                <a:solidFill>
                  <a:schemeClr val="bg1"/>
                </a:solidFill>
                <a:latin typeface="Symbol" panose="05050102010706020507" pitchFamily="18" charset="2"/>
                <a:cs typeface="Helvetica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sz="2000" b="1" dirty="0" err="1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v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E454C-D359-EF90-2FA2-C1E786CC690F}"/>
              </a:ext>
            </a:extLst>
          </p:cNvPr>
          <p:cNvSpPr txBox="1"/>
          <p:nvPr/>
        </p:nvSpPr>
        <p:spPr>
          <a:xfrm>
            <a:off x="340814" y="1589319"/>
            <a:ext cx="1116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Key point: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time advance  causality violation  will use it to constrain EFTs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C1B438-6EB0-FF62-5474-EBD369AC7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836" y="2532383"/>
            <a:ext cx="3445777" cy="33208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717144" y="2618792"/>
            <a:ext cx="562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Time delay in shock wave approximation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AA201A-967A-396B-E37C-F4681AF4F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37" y="2260525"/>
            <a:ext cx="2924574" cy="305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E3335-F9F2-89BB-BF66-139BA1B5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352" y="5888300"/>
            <a:ext cx="2244489" cy="4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F8958A-3B70-24CA-2A21-C80D7754421B}"/>
              </a:ext>
            </a:extLst>
          </p:cNvPr>
          <p:cNvSpPr/>
          <p:nvPr/>
        </p:nvSpPr>
        <p:spPr>
          <a:xfrm>
            <a:off x="371968" y="2124138"/>
            <a:ext cx="11655191" cy="435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EDE1E-DBC4-AC1B-FB73-F921DCD0250C}"/>
              </a:ext>
            </a:extLst>
          </p:cNvPr>
          <p:cNvSpPr txBox="1">
            <a:spLocks/>
          </p:cNvSpPr>
          <p:nvPr/>
        </p:nvSpPr>
        <p:spPr>
          <a:xfrm>
            <a:off x="284778" y="246247"/>
            <a:ext cx="11255835" cy="79151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Courier New" panose="02070309020205020404" pitchFamily="49" charset="0"/>
              </a:rPr>
              <a:t>Time Delay in Shock Wave Background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55B9C-A9ED-C63D-FC25-B97CCA379A23}"/>
              </a:ext>
            </a:extLst>
          </p:cNvPr>
          <p:cNvSpPr txBox="1"/>
          <p:nvPr/>
        </p:nvSpPr>
        <p:spPr>
          <a:xfrm>
            <a:off x="328372" y="1119677"/>
            <a:ext cx="1154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Shapiro time delay: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light going by massive body suffers a time delay relative to motion in flat space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E454C-D359-EF90-2FA2-C1E786CC690F}"/>
              </a:ext>
            </a:extLst>
          </p:cNvPr>
          <p:cNvSpPr txBox="1"/>
          <p:nvPr/>
        </p:nvSpPr>
        <p:spPr>
          <a:xfrm>
            <a:off x="340814" y="1589319"/>
            <a:ext cx="11168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Key point: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time advance  causality violation  will use it to constrain EFTs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0AB356-9083-CE7D-73BF-872CE128862F}"/>
              </a:ext>
            </a:extLst>
          </p:cNvPr>
          <p:cNvSpPr txBox="1"/>
          <p:nvPr/>
        </p:nvSpPr>
        <p:spPr>
          <a:xfrm>
            <a:off x="483877" y="2161593"/>
            <a:ext cx="5627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Generic shock wave solution in flat space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D75E7-57BA-B3A7-B137-B147D221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1" y="2577436"/>
            <a:ext cx="4737815" cy="1005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1C0F2-511C-8D0B-DA51-A0CE410C02CA}"/>
              </a:ext>
            </a:extLst>
          </p:cNvPr>
          <p:cNvSpPr txBox="1"/>
          <p:nvPr/>
        </p:nvSpPr>
        <p:spPr>
          <a:xfrm>
            <a:off x="4421638" y="3598425"/>
            <a:ext cx="250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Shock wave profile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D9ED871-4910-D9A0-1D9F-6B111BA98808}"/>
              </a:ext>
            </a:extLst>
          </p:cNvPr>
          <p:cNvSpPr/>
          <p:nvPr/>
        </p:nvSpPr>
        <p:spPr>
          <a:xfrm rot="13517410">
            <a:off x="4116594" y="3381491"/>
            <a:ext cx="474243" cy="1965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DD108-AC34-2E7E-0383-5E58954F1B58}"/>
              </a:ext>
            </a:extLst>
          </p:cNvPr>
          <p:cNvSpPr txBox="1"/>
          <p:nvPr/>
        </p:nvSpPr>
        <p:spPr>
          <a:xfrm>
            <a:off x="7464225" y="2826807"/>
            <a:ext cx="316508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GR field of </a:t>
            </a:r>
            <a:r>
              <a:rPr lang="en-US" sz="2000" b="1" dirty="0" err="1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 particle in flat space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EDF846-BA13-8AF6-AAC5-2B377E9DA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061" y="3938053"/>
            <a:ext cx="3365019" cy="718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E73ACC-AD7E-3072-FD41-14CEBBF95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435" y="4896454"/>
            <a:ext cx="3228393" cy="8597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FD96FA-9651-2E9D-B38B-7978028B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487" y="4782377"/>
            <a:ext cx="1803391" cy="10832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4BC429-5BA7-C4A6-1B51-11B30252AD55}"/>
              </a:ext>
            </a:extLst>
          </p:cNvPr>
          <p:cNvSpPr txBox="1"/>
          <p:nvPr/>
        </p:nvSpPr>
        <p:spPr>
          <a:xfrm>
            <a:off x="8686798" y="5766234"/>
            <a:ext cx="194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i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mpact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Helvetica" panose="020B0604020202020204" pitchFamily="34" charset="0"/>
                <a:sym typeface="Wingdings" panose="05000000000000000000" pitchFamily="2" charset="2"/>
              </a:rPr>
              <a:t> parameter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EACF6-B152-DF77-1ECD-8209A64017F2}"/>
              </a:ext>
            </a:extLst>
          </p:cNvPr>
          <p:cNvSpPr txBox="1"/>
          <p:nvPr/>
        </p:nvSpPr>
        <p:spPr>
          <a:xfrm>
            <a:off x="645612" y="4124138"/>
            <a:ext cx="274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Model with stress tensor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979DA-DEF2-3BA1-CE34-B8D7CFD6CA46}"/>
              </a:ext>
            </a:extLst>
          </p:cNvPr>
          <p:cNvSpPr txBox="1"/>
          <p:nvPr/>
        </p:nvSpPr>
        <p:spPr>
          <a:xfrm>
            <a:off x="1680235" y="5165771"/>
            <a:ext cx="274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  <a:sym typeface="Wingdings" panose="05000000000000000000" pitchFamily="2" charset="2"/>
              </a:rPr>
              <a:t>For D&gt;4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5639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29200</TotalTime>
  <Words>1386</Words>
  <Application>Microsoft Office PowerPoint</Application>
  <PresentationFormat>Widescreen</PresentationFormat>
  <Paragraphs>214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Garamond</vt:lpstr>
      <vt:lpstr>Symbol</vt:lpstr>
      <vt:lpstr>Wingdings</vt:lpstr>
      <vt:lpstr>Wingdings 3</vt:lpstr>
      <vt:lpstr>Ion</vt:lpstr>
      <vt:lpstr>Causality constraints on EFTs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Non-Relativistic RG Flows with Holography</dc:title>
  <dc:creator> </dc:creator>
  <cp:lastModifiedBy>Sera Cremonini</cp:lastModifiedBy>
  <cp:revision>282</cp:revision>
  <dcterms:created xsi:type="dcterms:W3CDTF">2020-06-19T19:27:26Z</dcterms:created>
  <dcterms:modified xsi:type="dcterms:W3CDTF">2024-07-18T14:05:15Z</dcterms:modified>
</cp:coreProperties>
</file>